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emf" ContentType="image/x-emf"/>
  <Default Extension="tif" ContentType="image/tif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5051" r:id="rId1"/>
  </p:sldMasterIdLst>
  <p:notesMasterIdLst>
    <p:notesMasterId r:id="rId13"/>
  </p:notesMasterIdLst>
  <p:handoutMasterIdLst>
    <p:handoutMasterId r:id="rId14"/>
  </p:handoutMasterIdLst>
  <p:sldIdLst>
    <p:sldId id="257" r:id="rId2"/>
    <p:sldId id="261" r:id="rId3"/>
    <p:sldId id="262" r:id="rId4"/>
    <p:sldId id="263" r:id="rId5"/>
    <p:sldId id="264" r:id="rId6"/>
    <p:sldId id="265" r:id="rId7"/>
    <p:sldId id="266" r:id="rId8"/>
    <p:sldId id="267" r:id="rId9"/>
    <p:sldId id="268" r:id="rId10"/>
    <p:sldId id="269" r:id="rId11"/>
    <p:sldId id="270" r:id="rId12"/>
  </p:sldIdLst>
  <p:sldSz cx="43891200" cy="24688800"/>
  <p:notesSz cx="6858000" cy="9144000"/>
  <p:custShowLst>
    <p:custShow name="Poster Show" id="0">
      <p:sldLst>
        <p:sld r:id="rId2"/>
        <p:sld r:id="rId2"/>
        <p:sld r:id="rId2"/>
        <p:sld r:id="rId2"/>
        <p:sld r:id="rId2"/>
        <p:sld r:id="rId2"/>
      </p:sldLst>
    </p:custShow>
  </p:custShowLst>
  <p:defaultTextStyle>
    <a:defPPr>
      <a:defRPr lang="en-US"/>
    </a:defPPr>
    <a:lvl1pPr marL="0" algn="l" defTabSz="1963545" rtl="0" eaLnBrk="1" latinLnBrk="0" hangingPunct="1">
      <a:defRPr sz="7500" kern="1200">
        <a:solidFill>
          <a:schemeClr val="tx1"/>
        </a:solidFill>
        <a:latin typeface="+mn-lt"/>
        <a:ea typeface="+mn-ea"/>
        <a:cs typeface="+mn-cs"/>
      </a:defRPr>
    </a:lvl1pPr>
    <a:lvl2pPr marL="1963545" algn="l" defTabSz="1963545" rtl="0" eaLnBrk="1" latinLnBrk="0" hangingPunct="1">
      <a:defRPr sz="7500" kern="1200">
        <a:solidFill>
          <a:schemeClr val="tx1"/>
        </a:solidFill>
        <a:latin typeface="+mn-lt"/>
        <a:ea typeface="+mn-ea"/>
        <a:cs typeface="+mn-cs"/>
      </a:defRPr>
    </a:lvl2pPr>
    <a:lvl3pPr marL="3927075" algn="l" defTabSz="1963545" rtl="0" eaLnBrk="1" latinLnBrk="0" hangingPunct="1">
      <a:defRPr sz="7500" kern="1200">
        <a:solidFill>
          <a:schemeClr val="tx1"/>
        </a:solidFill>
        <a:latin typeface="+mn-lt"/>
        <a:ea typeface="+mn-ea"/>
        <a:cs typeface="+mn-cs"/>
      </a:defRPr>
    </a:lvl3pPr>
    <a:lvl4pPr marL="5890620" algn="l" defTabSz="1963545" rtl="0" eaLnBrk="1" latinLnBrk="0" hangingPunct="1">
      <a:defRPr sz="7500" kern="1200">
        <a:solidFill>
          <a:schemeClr val="tx1"/>
        </a:solidFill>
        <a:latin typeface="+mn-lt"/>
        <a:ea typeface="+mn-ea"/>
        <a:cs typeface="+mn-cs"/>
      </a:defRPr>
    </a:lvl4pPr>
    <a:lvl5pPr marL="7854160" algn="l" defTabSz="1963545" rtl="0" eaLnBrk="1" latinLnBrk="0" hangingPunct="1">
      <a:defRPr sz="7500" kern="1200">
        <a:solidFill>
          <a:schemeClr val="tx1"/>
        </a:solidFill>
        <a:latin typeface="+mn-lt"/>
        <a:ea typeface="+mn-ea"/>
        <a:cs typeface="+mn-cs"/>
      </a:defRPr>
    </a:lvl5pPr>
    <a:lvl6pPr marL="9817700" algn="l" defTabSz="1963545" rtl="0" eaLnBrk="1" latinLnBrk="0" hangingPunct="1">
      <a:defRPr sz="7500" kern="1200">
        <a:solidFill>
          <a:schemeClr val="tx1"/>
        </a:solidFill>
        <a:latin typeface="+mn-lt"/>
        <a:ea typeface="+mn-ea"/>
        <a:cs typeface="+mn-cs"/>
      </a:defRPr>
    </a:lvl6pPr>
    <a:lvl7pPr marL="11781236" algn="l" defTabSz="1963545" rtl="0" eaLnBrk="1" latinLnBrk="0" hangingPunct="1">
      <a:defRPr sz="7500" kern="1200">
        <a:solidFill>
          <a:schemeClr val="tx1"/>
        </a:solidFill>
        <a:latin typeface="+mn-lt"/>
        <a:ea typeface="+mn-ea"/>
        <a:cs typeface="+mn-cs"/>
      </a:defRPr>
    </a:lvl7pPr>
    <a:lvl8pPr marL="13744780" algn="l" defTabSz="1963545" rtl="0" eaLnBrk="1" latinLnBrk="0" hangingPunct="1">
      <a:defRPr sz="7500" kern="1200">
        <a:solidFill>
          <a:schemeClr val="tx1"/>
        </a:solidFill>
        <a:latin typeface="+mn-lt"/>
        <a:ea typeface="+mn-ea"/>
        <a:cs typeface="+mn-cs"/>
      </a:defRPr>
    </a:lvl8pPr>
    <a:lvl9pPr marL="15708316" algn="l" defTabSz="1963545" rtl="0" eaLnBrk="1" latinLnBrk="0" hangingPunct="1">
      <a:defRPr sz="75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74C1A8A3-306A-4EB7-A6B1-4F7E0EB9C5D6}" styleName="Medium Style 3 - Accent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5202B0CA-FC54-4496-8BCA-5EF66A818D29}" styleName="Dark Style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125E5076-3810-47DD-B79F-674D7AD40C01}" styleName="Dark Style 1 - Accent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8FD4443E-F989-4FC4-A0C8-D5A2AF1F390B}" styleName="Dark Style 1 - Accent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C4B1156A-380E-4F78-BDF5-A606A8083BF9}" styleName="Medium Style 4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30" autoAdjust="0"/>
    <p:restoredTop sz="94660"/>
  </p:normalViewPr>
  <p:slideViewPr>
    <p:cSldViewPr snapToGrid="0">
      <p:cViewPr varScale="1">
        <p:scale>
          <a:sx n="39" d="100"/>
          <a:sy n="39" d="100"/>
        </p:scale>
        <p:origin x="-168" y="-208"/>
      </p:cViewPr>
      <p:guideLst>
        <p:guide orient="horz" pos="9689"/>
        <p:guide pos="13824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36004" cy="36004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notesMaster" Target="notesMasters/notesMaster1.xml"/><Relationship Id="rId14" Type="http://schemas.openxmlformats.org/officeDocument/2006/relationships/handoutMaster" Target="handoutMasters/handoutMaster1.xml"/><Relationship Id="rId15" Type="http://schemas.openxmlformats.org/officeDocument/2006/relationships/printerSettings" Target="printerSettings/printerSettings1.bin"/><Relationship Id="rId16" Type="http://schemas.openxmlformats.org/officeDocument/2006/relationships/presProps" Target="presProps.xml"/><Relationship Id="rId17" Type="http://schemas.openxmlformats.org/officeDocument/2006/relationships/viewProps" Target="viewProps.xml"/><Relationship Id="rId18" Type="http://schemas.openxmlformats.org/officeDocument/2006/relationships/theme" Target="theme/theme1.xml"/><Relationship Id="rId1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C1DB7F8-5096-C24D-A554-7000DED36531}" type="datetimeFigureOut">
              <a:rPr lang="en-US" smtClean="0"/>
              <a:t>2/19/15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EA5527C-FF65-7E45-8C08-C143030C51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76546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EAFE238-AD58-F64E-85D7-52F93FA94EB0}" type="datetimeFigureOut">
              <a:rPr lang="en-US" smtClean="0"/>
              <a:t>2/19/15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F8C3057-D8C7-3446-9A91-8A752B7874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273460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1963545" rtl="0" eaLnBrk="1" latinLnBrk="0" hangingPunct="1">
      <a:defRPr sz="5200" kern="1200">
        <a:solidFill>
          <a:schemeClr val="tx1"/>
        </a:solidFill>
        <a:latin typeface="+mn-lt"/>
        <a:ea typeface="+mn-ea"/>
        <a:cs typeface="+mn-cs"/>
      </a:defRPr>
    </a:lvl1pPr>
    <a:lvl2pPr marL="1963545" algn="l" defTabSz="1963545" rtl="0" eaLnBrk="1" latinLnBrk="0" hangingPunct="1">
      <a:defRPr sz="5200" kern="1200">
        <a:solidFill>
          <a:schemeClr val="tx1"/>
        </a:solidFill>
        <a:latin typeface="+mn-lt"/>
        <a:ea typeface="+mn-ea"/>
        <a:cs typeface="+mn-cs"/>
      </a:defRPr>
    </a:lvl2pPr>
    <a:lvl3pPr marL="3927075" algn="l" defTabSz="1963545" rtl="0" eaLnBrk="1" latinLnBrk="0" hangingPunct="1">
      <a:defRPr sz="5200" kern="1200">
        <a:solidFill>
          <a:schemeClr val="tx1"/>
        </a:solidFill>
        <a:latin typeface="+mn-lt"/>
        <a:ea typeface="+mn-ea"/>
        <a:cs typeface="+mn-cs"/>
      </a:defRPr>
    </a:lvl3pPr>
    <a:lvl4pPr marL="5890620" algn="l" defTabSz="1963545" rtl="0" eaLnBrk="1" latinLnBrk="0" hangingPunct="1">
      <a:defRPr sz="5200" kern="1200">
        <a:solidFill>
          <a:schemeClr val="tx1"/>
        </a:solidFill>
        <a:latin typeface="+mn-lt"/>
        <a:ea typeface="+mn-ea"/>
        <a:cs typeface="+mn-cs"/>
      </a:defRPr>
    </a:lvl4pPr>
    <a:lvl5pPr marL="7854160" algn="l" defTabSz="1963545" rtl="0" eaLnBrk="1" latinLnBrk="0" hangingPunct="1">
      <a:defRPr sz="5200" kern="1200">
        <a:solidFill>
          <a:schemeClr val="tx1"/>
        </a:solidFill>
        <a:latin typeface="+mn-lt"/>
        <a:ea typeface="+mn-ea"/>
        <a:cs typeface="+mn-cs"/>
      </a:defRPr>
    </a:lvl5pPr>
    <a:lvl6pPr marL="9817700" algn="l" defTabSz="1963545" rtl="0" eaLnBrk="1" latinLnBrk="0" hangingPunct="1">
      <a:defRPr sz="5200" kern="1200">
        <a:solidFill>
          <a:schemeClr val="tx1"/>
        </a:solidFill>
        <a:latin typeface="+mn-lt"/>
        <a:ea typeface="+mn-ea"/>
        <a:cs typeface="+mn-cs"/>
      </a:defRPr>
    </a:lvl6pPr>
    <a:lvl7pPr marL="11781236" algn="l" defTabSz="1963545" rtl="0" eaLnBrk="1" latinLnBrk="0" hangingPunct="1">
      <a:defRPr sz="5200" kern="1200">
        <a:solidFill>
          <a:schemeClr val="tx1"/>
        </a:solidFill>
        <a:latin typeface="+mn-lt"/>
        <a:ea typeface="+mn-ea"/>
        <a:cs typeface="+mn-cs"/>
      </a:defRPr>
    </a:lvl7pPr>
    <a:lvl8pPr marL="13744780" algn="l" defTabSz="1963545" rtl="0" eaLnBrk="1" latinLnBrk="0" hangingPunct="1">
      <a:defRPr sz="5200" kern="1200">
        <a:solidFill>
          <a:schemeClr val="tx1"/>
        </a:solidFill>
        <a:latin typeface="+mn-lt"/>
        <a:ea typeface="+mn-ea"/>
        <a:cs typeface="+mn-cs"/>
      </a:defRPr>
    </a:lvl8pPr>
    <a:lvl9pPr marL="15708316" algn="l" defTabSz="1963545" rtl="0" eaLnBrk="1" latinLnBrk="0" hangingPunct="1">
      <a:defRPr sz="5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8C3057-D8C7-3446-9A91-8A752B787481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764155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8C3057-D8C7-3446-9A91-8A752B787481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764155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8C3057-D8C7-3446-9A91-8A752B787481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76415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8C3057-D8C7-3446-9A91-8A752B787481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764155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8C3057-D8C7-3446-9A91-8A752B787481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764155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8C3057-D8C7-3446-9A91-8A752B787481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764155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8C3057-D8C7-3446-9A91-8A752B787481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764155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8C3057-D8C7-3446-9A91-8A752B787481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764155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8C3057-D8C7-3446-9A91-8A752B787481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764155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8C3057-D8C7-3446-9A91-8A752B787481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764155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8C3057-D8C7-3446-9A91-8A752B787481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76415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Relationship Id="rId3" Type="http://schemas.openxmlformats.org/officeDocument/2006/relationships/image" Target="../media/image3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41447" y="2675557"/>
            <a:ext cx="36400742" cy="1739948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7100"/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  <p:pic>
        <p:nvPicPr>
          <p:cNvPr id="7" name="Picture 6" descr="pan1a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27"/>
            <a:ext cx="43891200" cy="2633469"/>
          </a:xfrm>
          <a:prstGeom prst="rect">
            <a:avLst/>
          </a:prstGeom>
        </p:spPr>
      </p:pic>
      <p:pic>
        <p:nvPicPr>
          <p:cNvPr id="10" name="Picture 9" descr="pan1a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27"/>
            <a:ext cx="43891200" cy="2633469"/>
          </a:xfrm>
          <a:prstGeom prst="rect">
            <a:avLst/>
          </a:prstGeom>
        </p:spPr>
      </p:pic>
      <p:sp>
        <p:nvSpPr>
          <p:cNvPr id="13" name="Rectangle 12"/>
          <p:cNvSpPr/>
          <p:nvPr userDrawn="1"/>
        </p:nvSpPr>
        <p:spPr>
          <a:xfrm>
            <a:off x="0" y="23197083"/>
            <a:ext cx="43891200" cy="1507221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lIns="392713" tIns="196349" rIns="392713" bIns="196349" rtlCol="0" anchor="ctr"/>
          <a:lstStyle/>
          <a:p>
            <a:pPr algn="l"/>
            <a:endParaRPr lang="en-US" sz="4200" dirty="0">
              <a:solidFill>
                <a:schemeClr val="bg1"/>
              </a:solidFill>
            </a:endParaRPr>
          </a:p>
        </p:txBody>
      </p:sp>
      <p:sp>
        <p:nvSpPr>
          <p:cNvPr id="14" name="Footer Placeholder 8"/>
          <p:cNvSpPr>
            <a:spLocks noGrp="1"/>
          </p:cNvSpPr>
          <p:nvPr>
            <p:ph type="ftr" sz="quarter" idx="3"/>
          </p:nvPr>
        </p:nvSpPr>
        <p:spPr>
          <a:xfrm>
            <a:off x="2357453" y="23295962"/>
            <a:ext cx="10691270" cy="1314451"/>
          </a:xfrm>
          <a:prstGeom prst="rect">
            <a:avLst/>
          </a:prstGeom>
        </p:spPr>
        <p:txBody>
          <a:bodyPr vert="horz" lIns="392713" tIns="196349" rIns="392713" bIns="196349" rtlCol="0" anchor="ctr"/>
          <a:lstStyle>
            <a:lvl1pPr algn="l">
              <a:defRPr sz="42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NSSL Lab Review Feb 25–27, 2015</a:t>
            </a:r>
            <a:endParaRPr lang="en-US" dirty="0"/>
          </a:p>
        </p:txBody>
      </p:sp>
      <p:pic>
        <p:nvPicPr>
          <p:cNvPr id="16" name="Picture 15" descr="universal_gold_b.png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6433" r="-16433"/>
          <a:stretch/>
        </p:blipFill>
        <p:spPr>
          <a:xfrm>
            <a:off x="131815" y="22571694"/>
            <a:ext cx="2605090" cy="195381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Placeholder 1"/>
          <p:cNvSpPr>
            <a:spLocks noGrp="1"/>
          </p:cNvSpPr>
          <p:nvPr>
            <p:ph type="title"/>
          </p:nvPr>
        </p:nvSpPr>
        <p:spPr>
          <a:xfrm>
            <a:off x="988555" y="1065024"/>
            <a:ext cx="42012970" cy="1933574"/>
          </a:xfrm>
          <a:prstGeom prst="rect">
            <a:avLst/>
          </a:prstGeom>
        </p:spPr>
        <p:txBody>
          <a:bodyPr vert="horz" lIns="392713" tIns="196349" rIns="392713" bIns="196349" rtlCol="0" anchor="b" anchorCtr="0">
            <a:normAutofit/>
          </a:bodyPr>
          <a:lstStyle/>
          <a:p>
            <a:r>
              <a:rPr lang="en-US" dirty="0" smtClean="0"/>
              <a:t>Click to edit Master title style</a:t>
            </a:r>
            <a:endParaRPr dirty="0"/>
          </a:p>
        </p:txBody>
      </p:sp>
      <p:sp>
        <p:nvSpPr>
          <p:cNvPr id="5" name="Text Placeholder 2"/>
          <p:cNvSpPr>
            <a:spLocks noGrp="1"/>
          </p:cNvSpPr>
          <p:nvPr>
            <p:ph type="body" idx="1"/>
          </p:nvPr>
        </p:nvSpPr>
        <p:spPr>
          <a:xfrm>
            <a:off x="988555" y="3591716"/>
            <a:ext cx="42012970" cy="20199174"/>
          </a:xfrm>
          <a:prstGeom prst="rect">
            <a:avLst/>
          </a:prstGeom>
        </p:spPr>
        <p:txBody>
          <a:bodyPr vert="horz" lIns="392713" tIns="196349" rIns="392713" bIns="196349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062" r:id="rId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  <p:hf hdr="0" dt="0"/>
  <p:txStyles>
    <p:titleStyle>
      <a:lvl1pPr algn="ctr" defTabSz="3927075" rtl="0" eaLnBrk="1" latinLnBrk="0" hangingPunct="1">
        <a:spcBef>
          <a:spcPct val="0"/>
        </a:spcBef>
        <a:buNone/>
        <a:defRPr sz="7100" kern="1200">
          <a:solidFill>
            <a:schemeClr val="bg2"/>
          </a:solidFill>
          <a:latin typeface="+mj-lt"/>
          <a:ea typeface="+mj-ea"/>
          <a:cs typeface="+mj-cs"/>
        </a:defRPr>
      </a:lvl1pPr>
    </p:titleStyle>
    <p:bodyStyle>
      <a:lvl1pPr marL="1472655" indent="-1472655" algn="l" defTabSz="3927075" rtl="0" eaLnBrk="1" latinLnBrk="0" hangingPunct="1">
        <a:spcBef>
          <a:spcPts val="8590"/>
        </a:spcBef>
        <a:buClr>
          <a:schemeClr val="tx1"/>
        </a:buClr>
        <a:buSzPct val="90000"/>
        <a:buFont typeface="Arial"/>
        <a:buChar char="•"/>
        <a:defRPr sz="5200" kern="1200">
          <a:solidFill>
            <a:schemeClr val="tx1">
              <a:lumMod val="90000"/>
              <a:lumOff val="10000"/>
            </a:schemeClr>
          </a:solidFill>
          <a:latin typeface="Arial"/>
          <a:ea typeface="+mn-ea"/>
          <a:cs typeface="Arial"/>
        </a:defRPr>
      </a:lvl1pPr>
      <a:lvl2pPr marL="2945310" indent="-1445385" algn="l" defTabSz="3927075" rtl="0" eaLnBrk="1" latinLnBrk="0" hangingPunct="1">
        <a:spcBef>
          <a:spcPts val="2576"/>
        </a:spcBef>
        <a:buClr>
          <a:schemeClr val="tx1"/>
        </a:buClr>
        <a:buSzPct val="90000"/>
        <a:buFont typeface="Arial"/>
        <a:buChar char="•"/>
        <a:defRPr sz="4700" kern="1200">
          <a:solidFill>
            <a:schemeClr val="tx1">
              <a:lumMod val="90000"/>
              <a:lumOff val="10000"/>
            </a:schemeClr>
          </a:solidFill>
          <a:latin typeface="Arial"/>
          <a:ea typeface="+mn-ea"/>
          <a:cs typeface="Arial"/>
        </a:defRPr>
      </a:lvl2pPr>
      <a:lvl3pPr marL="4445235" indent="-1499934" algn="l" defTabSz="3927075" rtl="0" eaLnBrk="1" latinLnBrk="0" hangingPunct="1">
        <a:spcBef>
          <a:spcPts val="2576"/>
        </a:spcBef>
        <a:buClr>
          <a:schemeClr val="tx1"/>
        </a:buClr>
        <a:buSzPct val="90000"/>
        <a:buFont typeface="Arial"/>
        <a:buChar char="•"/>
        <a:defRPr sz="4700" kern="1200">
          <a:solidFill>
            <a:schemeClr val="tx1">
              <a:lumMod val="90000"/>
              <a:lumOff val="10000"/>
            </a:schemeClr>
          </a:solidFill>
          <a:latin typeface="Arial"/>
          <a:ea typeface="+mn-ea"/>
          <a:cs typeface="Arial"/>
        </a:defRPr>
      </a:lvl3pPr>
      <a:lvl4pPr marL="5890620" indent="-1445385" algn="l" defTabSz="3927075" rtl="0" eaLnBrk="1" latinLnBrk="0" hangingPunct="1">
        <a:spcBef>
          <a:spcPts val="2576"/>
        </a:spcBef>
        <a:buClr>
          <a:schemeClr val="tx1"/>
        </a:buClr>
        <a:buSzPct val="90000"/>
        <a:buFont typeface="Arial"/>
        <a:buChar char="•"/>
        <a:defRPr sz="4700" kern="1200">
          <a:solidFill>
            <a:schemeClr val="tx1">
              <a:lumMod val="90000"/>
              <a:lumOff val="10000"/>
            </a:schemeClr>
          </a:solidFill>
          <a:latin typeface="Arial"/>
          <a:ea typeface="+mn-ea"/>
          <a:cs typeface="Arial"/>
        </a:defRPr>
      </a:lvl4pPr>
      <a:lvl5pPr marL="7390549" indent="-1499934" algn="l" defTabSz="3927075" rtl="0" eaLnBrk="1" latinLnBrk="0" hangingPunct="1">
        <a:spcBef>
          <a:spcPts val="2576"/>
        </a:spcBef>
        <a:buClr>
          <a:schemeClr val="tx1"/>
        </a:buClr>
        <a:buSzPct val="90000"/>
        <a:buFont typeface="Arial"/>
        <a:buChar char="•"/>
        <a:defRPr sz="4700" kern="1200">
          <a:solidFill>
            <a:schemeClr val="tx1">
              <a:lumMod val="90000"/>
              <a:lumOff val="10000"/>
            </a:schemeClr>
          </a:solidFill>
          <a:latin typeface="Arial"/>
          <a:ea typeface="+mn-ea"/>
          <a:cs typeface="Arial"/>
        </a:defRPr>
      </a:lvl5pPr>
      <a:lvl6pPr marL="8829109" indent="-1479476" algn="l" defTabSz="3927075" rtl="0" eaLnBrk="1" latinLnBrk="0" hangingPunct="1">
        <a:spcBef>
          <a:spcPct val="20000"/>
        </a:spcBef>
        <a:buClr>
          <a:schemeClr val="accent1"/>
        </a:buClr>
        <a:buSzPct val="90000"/>
        <a:buFont typeface="Wingdings 2" pitchFamily="18" charset="2"/>
        <a:buChar char=""/>
        <a:defRPr lang="en-US" sz="7500" kern="1200" dirty="0" smtClean="0">
          <a:solidFill>
            <a:schemeClr val="tx1">
              <a:lumMod val="90000"/>
              <a:lumOff val="10000"/>
            </a:schemeClr>
          </a:solidFill>
          <a:latin typeface="+mn-lt"/>
          <a:ea typeface="+mn-ea"/>
          <a:cs typeface="+mn-cs"/>
        </a:defRPr>
      </a:lvl6pPr>
      <a:lvl7pPr marL="10301764" indent="-1479476" algn="l" defTabSz="3927075" rtl="0" eaLnBrk="1" latinLnBrk="0" hangingPunct="1">
        <a:spcBef>
          <a:spcPct val="20000"/>
        </a:spcBef>
        <a:buClr>
          <a:schemeClr val="accent1"/>
        </a:buClr>
        <a:buSzPct val="90000"/>
        <a:buFont typeface="Wingdings 2" pitchFamily="18" charset="2"/>
        <a:buChar char=""/>
        <a:defRPr lang="en-US" sz="7500" kern="1200" dirty="0" smtClean="0">
          <a:solidFill>
            <a:schemeClr val="tx1">
              <a:lumMod val="90000"/>
              <a:lumOff val="10000"/>
            </a:schemeClr>
          </a:solidFill>
          <a:latin typeface="+mn-lt"/>
          <a:ea typeface="+mn-ea"/>
          <a:cs typeface="+mn-cs"/>
        </a:defRPr>
      </a:lvl7pPr>
      <a:lvl8pPr marL="11781236" indent="-1479476" algn="l" defTabSz="3927075" rtl="0" eaLnBrk="1" latinLnBrk="0" hangingPunct="1">
        <a:spcBef>
          <a:spcPct val="20000"/>
        </a:spcBef>
        <a:buClr>
          <a:schemeClr val="accent1"/>
        </a:buClr>
        <a:buSzPct val="90000"/>
        <a:buFont typeface="Wingdings 2" pitchFamily="18" charset="2"/>
        <a:buChar char=""/>
        <a:defRPr lang="en-US" sz="7500" kern="1200" dirty="0" smtClean="0">
          <a:solidFill>
            <a:schemeClr val="tx1">
              <a:lumMod val="90000"/>
              <a:lumOff val="10000"/>
            </a:schemeClr>
          </a:solidFill>
          <a:latin typeface="+mn-lt"/>
          <a:ea typeface="+mn-ea"/>
          <a:cs typeface="+mn-cs"/>
        </a:defRPr>
      </a:lvl8pPr>
      <a:lvl9pPr marL="13260712" indent="-1479476" algn="l" defTabSz="3927075" rtl="0" eaLnBrk="1" latinLnBrk="0" hangingPunct="1">
        <a:spcBef>
          <a:spcPct val="20000"/>
        </a:spcBef>
        <a:buClr>
          <a:schemeClr val="accent1"/>
        </a:buClr>
        <a:buSzPct val="90000"/>
        <a:buFont typeface="Wingdings 2" pitchFamily="18" charset="2"/>
        <a:buChar char=""/>
        <a:defRPr lang="en-US" sz="7500" kern="1200" dirty="0">
          <a:solidFill>
            <a:schemeClr val="tx1">
              <a:lumMod val="90000"/>
              <a:lumOff val="10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3927075" rtl="0" eaLnBrk="1" latinLnBrk="0" hangingPunct="1">
        <a:defRPr sz="7500" kern="1200">
          <a:solidFill>
            <a:schemeClr val="tx1"/>
          </a:solidFill>
          <a:latin typeface="+mn-lt"/>
          <a:ea typeface="+mn-ea"/>
          <a:cs typeface="+mn-cs"/>
        </a:defRPr>
      </a:lvl1pPr>
      <a:lvl2pPr marL="1963545" algn="l" defTabSz="3927075" rtl="0" eaLnBrk="1" latinLnBrk="0" hangingPunct="1">
        <a:defRPr sz="7500" kern="1200">
          <a:solidFill>
            <a:schemeClr val="tx1"/>
          </a:solidFill>
          <a:latin typeface="+mn-lt"/>
          <a:ea typeface="+mn-ea"/>
          <a:cs typeface="+mn-cs"/>
        </a:defRPr>
      </a:lvl2pPr>
      <a:lvl3pPr marL="3927075" algn="l" defTabSz="3927075" rtl="0" eaLnBrk="1" latinLnBrk="0" hangingPunct="1">
        <a:defRPr sz="7500" kern="1200">
          <a:solidFill>
            <a:schemeClr val="tx1"/>
          </a:solidFill>
          <a:latin typeface="+mn-lt"/>
          <a:ea typeface="+mn-ea"/>
          <a:cs typeface="+mn-cs"/>
        </a:defRPr>
      </a:lvl3pPr>
      <a:lvl4pPr marL="5890620" algn="l" defTabSz="3927075" rtl="0" eaLnBrk="1" latinLnBrk="0" hangingPunct="1">
        <a:defRPr sz="7500" kern="1200">
          <a:solidFill>
            <a:schemeClr val="tx1"/>
          </a:solidFill>
          <a:latin typeface="+mn-lt"/>
          <a:ea typeface="+mn-ea"/>
          <a:cs typeface="+mn-cs"/>
        </a:defRPr>
      </a:lvl4pPr>
      <a:lvl5pPr marL="7854160" algn="l" defTabSz="3927075" rtl="0" eaLnBrk="1" latinLnBrk="0" hangingPunct="1">
        <a:defRPr sz="7500" kern="1200">
          <a:solidFill>
            <a:schemeClr val="tx1"/>
          </a:solidFill>
          <a:latin typeface="+mn-lt"/>
          <a:ea typeface="+mn-ea"/>
          <a:cs typeface="+mn-cs"/>
        </a:defRPr>
      </a:lvl5pPr>
      <a:lvl6pPr marL="9817700" algn="l" defTabSz="3927075" rtl="0" eaLnBrk="1" latinLnBrk="0" hangingPunct="1">
        <a:defRPr sz="7500" kern="1200">
          <a:solidFill>
            <a:schemeClr val="tx1"/>
          </a:solidFill>
          <a:latin typeface="+mn-lt"/>
          <a:ea typeface="+mn-ea"/>
          <a:cs typeface="+mn-cs"/>
        </a:defRPr>
      </a:lvl6pPr>
      <a:lvl7pPr marL="11781236" algn="l" defTabSz="3927075" rtl="0" eaLnBrk="1" latinLnBrk="0" hangingPunct="1">
        <a:defRPr sz="7500" kern="1200">
          <a:solidFill>
            <a:schemeClr val="tx1"/>
          </a:solidFill>
          <a:latin typeface="+mn-lt"/>
          <a:ea typeface="+mn-ea"/>
          <a:cs typeface="+mn-cs"/>
        </a:defRPr>
      </a:lvl7pPr>
      <a:lvl8pPr marL="13744780" algn="l" defTabSz="3927075" rtl="0" eaLnBrk="1" latinLnBrk="0" hangingPunct="1">
        <a:defRPr sz="7500" kern="1200">
          <a:solidFill>
            <a:schemeClr val="tx1"/>
          </a:solidFill>
          <a:latin typeface="+mn-lt"/>
          <a:ea typeface="+mn-ea"/>
          <a:cs typeface="+mn-cs"/>
        </a:defRPr>
      </a:lvl8pPr>
      <a:lvl9pPr marL="15708316" algn="l" defTabSz="3927075" rtl="0" eaLnBrk="1" latinLnBrk="0" hangingPunct="1">
        <a:defRPr sz="7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1" Type="http://schemas.openxmlformats.org/officeDocument/2006/relationships/image" Target="../media/image12.png"/><Relationship Id="rId12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4.png"/><Relationship Id="rId4" Type="http://schemas.openxmlformats.org/officeDocument/2006/relationships/image" Target="../media/image5.tif"/><Relationship Id="rId5" Type="http://schemas.openxmlformats.org/officeDocument/2006/relationships/image" Target="../media/image6.emf"/><Relationship Id="rId6" Type="http://schemas.openxmlformats.org/officeDocument/2006/relationships/image" Target="../media/image7.png"/><Relationship Id="rId7" Type="http://schemas.openxmlformats.org/officeDocument/2006/relationships/image" Target="../media/image8.png"/><Relationship Id="rId8" Type="http://schemas.openxmlformats.org/officeDocument/2006/relationships/image" Target="../media/image9.png"/><Relationship Id="rId9" Type="http://schemas.openxmlformats.org/officeDocument/2006/relationships/image" Target="../media/image10.png"/><Relationship Id="rId10" Type="http://schemas.openxmlformats.org/officeDocument/2006/relationships/image" Target="../media/image11.png"/></Relationships>
</file>

<file path=ppt/slides/_rels/slide10.xml.rels><?xml version="1.0" encoding="UTF-8" standalone="yes"?>
<Relationships xmlns="http://schemas.openxmlformats.org/package/2006/relationships"><Relationship Id="rId11" Type="http://schemas.openxmlformats.org/officeDocument/2006/relationships/image" Target="../media/image12.png"/><Relationship Id="rId12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4.png"/><Relationship Id="rId4" Type="http://schemas.openxmlformats.org/officeDocument/2006/relationships/image" Target="../media/image5.tif"/><Relationship Id="rId5" Type="http://schemas.openxmlformats.org/officeDocument/2006/relationships/image" Target="../media/image6.emf"/><Relationship Id="rId6" Type="http://schemas.openxmlformats.org/officeDocument/2006/relationships/image" Target="../media/image7.png"/><Relationship Id="rId7" Type="http://schemas.openxmlformats.org/officeDocument/2006/relationships/image" Target="../media/image8.png"/><Relationship Id="rId8" Type="http://schemas.openxmlformats.org/officeDocument/2006/relationships/image" Target="../media/image9.png"/><Relationship Id="rId9" Type="http://schemas.openxmlformats.org/officeDocument/2006/relationships/image" Target="../media/image10.png"/><Relationship Id="rId10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11" Type="http://schemas.openxmlformats.org/officeDocument/2006/relationships/image" Target="../media/image12.png"/><Relationship Id="rId12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4.png"/><Relationship Id="rId4" Type="http://schemas.openxmlformats.org/officeDocument/2006/relationships/image" Target="../media/image5.tif"/><Relationship Id="rId5" Type="http://schemas.openxmlformats.org/officeDocument/2006/relationships/image" Target="../media/image6.emf"/><Relationship Id="rId6" Type="http://schemas.openxmlformats.org/officeDocument/2006/relationships/image" Target="../media/image7.png"/><Relationship Id="rId7" Type="http://schemas.openxmlformats.org/officeDocument/2006/relationships/image" Target="../media/image8.png"/><Relationship Id="rId8" Type="http://schemas.openxmlformats.org/officeDocument/2006/relationships/image" Target="../media/image9.png"/><Relationship Id="rId9" Type="http://schemas.openxmlformats.org/officeDocument/2006/relationships/image" Target="../media/image10.png"/><Relationship Id="rId10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11" Type="http://schemas.openxmlformats.org/officeDocument/2006/relationships/image" Target="../media/image12.png"/><Relationship Id="rId12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4.png"/><Relationship Id="rId4" Type="http://schemas.openxmlformats.org/officeDocument/2006/relationships/image" Target="../media/image5.tif"/><Relationship Id="rId5" Type="http://schemas.openxmlformats.org/officeDocument/2006/relationships/image" Target="../media/image6.emf"/><Relationship Id="rId6" Type="http://schemas.openxmlformats.org/officeDocument/2006/relationships/image" Target="../media/image7.png"/><Relationship Id="rId7" Type="http://schemas.openxmlformats.org/officeDocument/2006/relationships/image" Target="../media/image8.png"/><Relationship Id="rId8" Type="http://schemas.openxmlformats.org/officeDocument/2006/relationships/image" Target="../media/image9.png"/><Relationship Id="rId9" Type="http://schemas.openxmlformats.org/officeDocument/2006/relationships/image" Target="../media/image10.png"/><Relationship Id="rId10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11" Type="http://schemas.openxmlformats.org/officeDocument/2006/relationships/image" Target="../media/image12.png"/><Relationship Id="rId12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4.png"/><Relationship Id="rId4" Type="http://schemas.openxmlformats.org/officeDocument/2006/relationships/image" Target="../media/image5.tif"/><Relationship Id="rId5" Type="http://schemas.openxmlformats.org/officeDocument/2006/relationships/image" Target="../media/image6.emf"/><Relationship Id="rId6" Type="http://schemas.openxmlformats.org/officeDocument/2006/relationships/image" Target="../media/image7.png"/><Relationship Id="rId7" Type="http://schemas.openxmlformats.org/officeDocument/2006/relationships/image" Target="../media/image8.png"/><Relationship Id="rId8" Type="http://schemas.openxmlformats.org/officeDocument/2006/relationships/image" Target="../media/image9.png"/><Relationship Id="rId9" Type="http://schemas.openxmlformats.org/officeDocument/2006/relationships/image" Target="../media/image10.png"/><Relationship Id="rId10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11" Type="http://schemas.openxmlformats.org/officeDocument/2006/relationships/image" Target="../media/image12.png"/><Relationship Id="rId12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4.png"/><Relationship Id="rId4" Type="http://schemas.openxmlformats.org/officeDocument/2006/relationships/image" Target="../media/image5.tif"/><Relationship Id="rId5" Type="http://schemas.openxmlformats.org/officeDocument/2006/relationships/image" Target="../media/image6.emf"/><Relationship Id="rId6" Type="http://schemas.openxmlformats.org/officeDocument/2006/relationships/image" Target="../media/image7.png"/><Relationship Id="rId7" Type="http://schemas.openxmlformats.org/officeDocument/2006/relationships/image" Target="../media/image8.png"/><Relationship Id="rId8" Type="http://schemas.openxmlformats.org/officeDocument/2006/relationships/image" Target="../media/image9.png"/><Relationship Id="rId9" Type="http://schemas.openxmlformats.org/officeDocument/2006/relationships/image" Target="../media/image10.png"/><Relationship Id="rId10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11" Type="http://schemas.openxmlformats.org/officeDocument/2006/relationships/image" Target="../media/image12.png"/><Relationship Id="rId12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4.png"/><Relationship Id="rId4" Type="http://schemas.openxmlformats.org/officeDocument/2006/relationships/image" Target="../media/image5.tif"/><Relationship Id="rId5" Type="http://schemas.openxmlformats.org/officeDocument/2006/relationships/image" Target="../media/image6.emf"/><Relationship Id="rId6" Type="http://schemas.openxmlformats.org/officeDocument/2006/relationships/image" Target="../media/image7.png"/><Relationship Id="rId7" Type="http://schemas.openxmlformats.org/officeDocument/2006/relationships/image" Target="../media/image8.png"/><Relationship Id="rId8" Type="http://schemas.openxmlformats.org/officeDocument/2006/relationships/image" Target="../media/image9.png"/><Relationship Id="rId9" Type="http://schemas.openxmlformats.org/officeDocument/2006/relationships/image" Target="../media/image10.png"/><Relationship Id="rId10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11" Type="http://schemas.openxmlformats.org/officeDocument/2006/relationships/image" Target="../media/image12.png"/><Relationship Id="rId12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4.png"/><Relationship Id="rId4" Type="http://schemas.openxmlformats.org/officeDocument/2006/relationships/image" Target="../media/image5.tif"/><Relationship Id="rId5" Type="http://schemas.openxmlformats.org/officeDocument/2006/relationships/image" Target="../media/image6.emf"/><Relationship Id="rId6" Type="http://schemas.openxmlformats.org/officeDocument/2006/relationships/image" Target="../media/image7.png"/><Relationship Id="rId7" Type="http://schemas.openxmlformats.org/officeDocument/2006/relationships/image" Target="../media/image8.png"/><Relationship Id="rId8" Type="http://schemas.openxmlformats.org/officeDocument/2006/relationships/image" Target="../media/image9.png"/><Relationship Id="rId9" Type="http://schemas.openxmlformats.org/officeDocument/2006/relationships/image" Target="../media/image10.png"/><Relationship Id="rId10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11" Type="http://schemas.openxmlformats.org/officeDocument/2006/relationships/image" Target="../media/image12.png"/><Relationship Id="rId12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4.png"/><Relationship Id="rId4" Type="http://schemas.openxmlformats.org/officeDocument/2006/relationships/image" Target="../media/image5.tif"/><Relationship Id="rId5" Type="http://schemas.openxmlformats.org/officeDocument/2006/relationships/image" Target="../media/image6.emf"/><Relationship Id="rId6" Type="http://schemas.openxmlformats.org/officeDocument/2006/relationships/image" Target="../media/image7.png"/><Relationship Id="rId7" Type="http://schemas.openxmlformats.org/officeDocument/2006/relationships/image" Target="../media/image8.png"/><Relationship Id="rId8" Type="http://schemas.openxmlformats.org/officeDocument/2006/relationships/image" Target="../media/image9.png"/><Relationship Id="rId9" Type="http://schemas.openxmlformats.org/officeDocument/2006/relationships/image" Target="../media/image10.png"/><Relationship Id="rId10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11" Type="http://schemas.openxmlformats.org/officeDocument/2006/relationships/image" Target="../media/image12.png"/><Relationship Id="rId12" Type="http://schemas.openxmlformats.org/officeDocument/2006/relationships/image" Target="../media/image13.png"/><Relationship Id="rId13" Type="http://schemas.openxmlformats.org/officeDocument/2006/relationships/image" Target="../media/image14.png"/><Relationship Id="rId14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4.png"/><Relationship Id="rId4" Type="http://schemas.openxmlformats.org/officeDocument/2006/relationships/image" Target="../media/image5.tif"/><Relationship Id="rId5" Type="http://schemas.openxmlformats.org/officeDocument/2006/relationships/image" Target="../media/image6.emf"/><Relationship Id="rId6" Type="http://schemas.openxmlformats.org/officeDocument/2006/relationships/image" Target="../media/image7.png"/><Relationship Id="rId7" Type="http://schemas.openxmlformats.org/officeDocument/2006/relationships/image" Target="../media/image8.png"/><Relationship Id="rId8" Type="http://schemas.openxmlformats.org/officeDocument/2006/relationships/image" Target="../media/image9.png"/><Relationship Id="rId9" Type="http://schemas.openxmlformats.org/officeDocument/2006/relationships/image" Target="../media/image10.png"/><Relationship Id="rId10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11" Type="http://schemas.openxmlformats.org/officeDocument/2006/relationships/image" Target="../media/image12.png"/><Relationship Id="rId12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4.png"/><Relationship Id="rId4" Type="http://schemas.openxmlformats.org/officeDocument/2006/relationships/image" Target="../media/image5.tif"/><Relationship Id="rId5" Type="http://schemas.openxmlformats.org/officeDocument/2006/relationships/image" Target="../media/image6.emf"/><Relationship Id="rId6" Type="http://schemas.openxmlformats.org/officeDocument/2006/relationships/image" Target="../media/image7.png"/><Relationship Id="rId7" Type="http://schemas.openxmlformats.org/officeDocument/2006/relationships/image" Target="../media/image8.png"/><Relationship Id="rId8" Type="http://schemas.openxmlformats.org/officeDocument/2006/relationships/image" Target="../media/image9.png"/><Relationship Id="rId9" Type="http://schemas.openxmlformats.org/officeDocument/2006/relationships/image" Target="../media/image10.png"/><Relationship Id="rId10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NSSL Lab Review Feb 25–27, 2015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603504" y="5420202"/>
            <a:ext cx="13754102" cy="16798265"/>
          </a:xfrm>
          <a:solidFill>
            <a:schemeClr val="bg1">
              <a:lumMod val="85000"/>
            </a:schemeClr>
          </a:solidFill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n-US" sz="6100" dirty="0">
                <a:solidFill>
                  <a:schemeClr val="bg2"/>
                </a:solidFill>
                <a:latin typeface="+mj-lt"/>
              </a:rPr>
              <a:t>Clutter Filtering Challenges</a:t>
            </a:r>
          </a:p>
          <a:p>
            <a:pPr marL="0" indent="0">
              <a:lnSpc>
                <a:spcPct val="120000"/>
              </a:lnSpc>
              <a:spcBef>
                <a:spcPts val="1288"/>
              </a:spcBef>
              <a:buNone/>
            </a:pPr>
            <a:r>
              <a:rPr lang="en-US" sz="3300" dirty="0"/>
              <a:t>Conventional ground clutter filters discriminate between clutter and weather based on radial velocity.</a:t>
            </a:r>
          </a:p>
          <a:p>
            <a:pPr marL="736325" indent="-736325">
              <a:lnSpc>
                <a:spcPct val="120000"/>
              </a:lnSpc>
              <a:spcBef>
                <a:spcPts val="1288"/>
              </a:spcBef>
            </a:pPr>
            <a:r>
              <a:rPr lang="en-US" sz="3300" dirty="0"/>
              <a:t>When clutter and weather have sufficiently different velocities, they work very well.</a:t>
            </a:r>
          </a:p>
          <a:p>
            <a:pPr marL="981770" indent="-981770">
              <a:lnSpc>
                <a:spcPct val="120000"/>
              </a:lnSpc>
              <a:spcBef>
                <a:spcPts val="2576"/>
              </a:spcBef>
            </a:pPr>
            <a:endParaRPr lang="en-US" sz="3300" dirty="0"/>
          </a:p>
          <a:p>
            <a:pPr marL="981770" indent="-981770">
              <a:lnSpc>
                <a:spcPct val="120000"/>
              </a:lnSpc>
              <a:spcBef>
                <a:spcPts val="2576"/>
              </a:spcBef>
            </a:pPr>
            <a:endParaRPr lang="en-US" sz="3300" dirty="0"/>
          </a:p>
          <a:p>
            <a:pPr marL="981770" indent="-981770">
              <a:lnSpc>
                <a:spcPct val="120000"/>
              </a:lnSpc>
              <a:spcBef>
                <a:spcPts val="2576"/>
              </a:spcBef>
            </a:pPr>
            <a:endParaRPr lang="en-US" sz="3300" dirty="0"/>
          </a:p>
          <a:p>
            <a:pPr marL="981770" indent="-981770">
              <a:lnSpc>
                <a:spcPct val="120000"/>
              </a:lnSpc>
              <a:spcBef>
                <a:spcPts val="2576"/>
              </a:spcBef>
            </a:pPr>
            <a:endParaRPr lang="en-US" sz="3300" dirty="0"/>
          </a:p>
          <a:p>
            <a:pPr marL="736325" indent="-736325">
              <a:lnSpc>
                <a:spcPct val="120000"/>
              </a:lnSpc>
              <a:spcBef>
                <a:spcPts val="5156"/>
              </a:spcBef>
            </a:pPr>
            <a:endParaRPr lang="en-US" sz="3300" dirty="0"/>
          </a:p>
          <a:p>
            <a:pPr marL="736325" indent="-736325">
              <a:lnSpc>
                <a:spcPct val="120000"/>
              </a:lnSpc>
              <a:spcBef>
                <a:spcPts val="5156"/>
              </a:spcBef>
            </a:pPr>
            <a:r>
              <a:rPr lang="en-US" sz="3300" dirty="0"/>
              <a:t>When </a:t>
            </a:r>
            <a:r>
              <a:rPr lang="en-US" sz="3300" dirty="0"/>
              <a:t>the weather velocity is near zero, clutter filtering </a:t>
            </a:r>
            <a:r>
              <a:rPr lang="en-US" sz="3300" dirty="0"/>
              <a:t>can affect the estimates of meteorological variables.</a:t>
            </a:r>
          </a:p>
          <a:p>
            <a:pPr marL="736325" indent="-736325">
              <a:lnSpc>
                <a:spcPct val="120000"/>
              </a:lnSpc>
              <a:spcBef>
                <a:spcPts val="0"/>
              </a:spcBef>
            </a:pPr>
            <a:endParaRPr lang="en-US" sz="3300" dirty="0"/>
          </a:p>
          <a:p>
            <a:pPr marL="736325" indent="-736325">
              <a:lnSpc>
                <a:spcPct val="120000"/>
              </a:lnSpc>
              <a:spcBef>
                <a:spcPts val="0"/>
              </a:spcBef>
            </a:pPr>
            <a:endParaRPr lang="en-US" sz="3300" dirty="0"/>
          </a:p>
          <a:p>
            <a:pPr marL="736325" indent="-736325">
              <a:lnSpc>
                <a:spcPct val="120000"/>
              </a:lnSpc>
              <a:spcBef>
                <a:spcPts val="0"/>
              </a:spcBef>
            </a:pPr>
            <a:endParaRPr lang="en-US" sz="3300" dirty="0"/>
          </a:p>
          <a:p>
            <a:pPr marL="736325" indent="-736325">
              <a:lnSpc>
                <a:spcPct val="120000"/>
              </a:lnSpc>
              <a:spcBef>
                <a:spcPts val="0"/>
              </a:spcBef>
            </a:pPr>
            <a:endParaRPr lang="en-US" sz="3300" dirty="0"/>
          </a:p>
          <a:p>
            <a:pPr marL="736325" indent="-736325">
              <a:lnSpc>
                <a:spcPct val="120000"/>
              </a:lnSpc>
              <a:spcBef>
                <a:spcPts val="0"/>
              </a:spcBef>
            </a:pPr>
            <a:endParaRPr lang="en-US" sz="3300" dirty="0"/>
          </a:p>
          <a:p>
            <a:pPr marL="736325" indent="-736325">
              <a:lnSpc>
                <a:spcPct val="120000"/>
              </a:lnSpc>
              <a:spcBef>
                <a:spcPts val="0"/>
              </a:spcBef>
            </a:pPr>
            <a:endParaRPr lang="en-US" sz="3300" dirty="0"/>
          </a:p>
          <a:p>
            <a:pPr marL="736325" indent="-736325">
              <a:lnSpc>
                <a:spcPct val="120000"/>
              </a:lnSpc>
              <a:spcBef>
                <a:spcPts val="0"/>
              </a:spcBef>
            </a:pPr>
            <a:endParaRPr lang="en-US" sz="3300" dirty="0"/>
          </a:p>
          <a:p>
            <a:pPr marL="736325" indent="-736325">
              <a:lnSpc>
                <a:spcPct val="120000"/>
              </a:lnSpc>
              <a:spcBef>
                <a:spcPts val="0"/>
              </a:spcBef>
            </a:pPr>
            <a:endParaRPr lang="en-US" sz="3300" dirty="0"/>
          </a:p>
          <a:p>
            <a:pPr marL="736325" indent="-736325">
              <a:lnSpc>
                <a:spcPct val="120000"/>
              </a:lnSpc>
              <a:spcBef>
                <a:spcPts val="2576"/>
              </a:spcBef>
            </a:pPr>
            <a:r>
              <a:rPr lang="en-US" sz="3300" dirty="0"/>
              <a:t>Clutter </a:t>
            </a:r>
            <a:r>
              <a:rPr lang="en-US" sz="3300" dirty="0"/>
              <a:t>filtering is also difficult when collecting a small number of pulses (e.g., </a:t>
            </a:r>
            <a:r>
              <a:rPr lang="en-US" sz="3300" dirty="0"/>
              <a:t>detection </a:t>
            </a:r>
            <a:r>
              <a:rPr lang="en-US" sz="3300" dirty="0"/>
              <a:t>scans, beam multiplexing), techniques that could be useful on a phased array</a:t>
            </a: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541877" y="3982818"/>
            <a:ext cx="42773597" cy="1131076"/>
          </a:xfrm>
          <a:prstGeom prst="rect">
            <a:avLst/>
          </a:prstGeom>
        </p:spPr>
        <p:txBody>
          <a:bodyPr vert="horz" lIns="392713" tIns="196349" rIns="392713" bIns="196349" rtlCol="0" anchor="b" anchorCtr="0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1600" kern="120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200" dirty="0">
                <a:solidFill>
                  <a:schemeClr val="tx1"/>
                </a:solidFill>
                <a:latin typeface="Arial"/>
                <a:cs typeface="Arial"/>
              </a:rPr>
              <a:t>Christopher Curtis</a:t>
            </a: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15070714" y="5418693"/>
            <a:ext cx="13749859" cy="16797858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vert="horz" lIns="392713" tIns="196349" rIns="392713" bIns="196349" rtlCol="0">
            <a:normAutofit/>
          </a:bodyPr>
          <a:lstStyle>
            <a:lvl1pPr marL="342900" indent="-342900" algn="l" defTabSz="914400" rtl="0" eaLnBrk="1" latinLnBrk="0" hangingPunct="1">
              <a:spcBef>
                <a:spcPts val="2000"/>
              </a:spcBef>
              <a:buClr>
                <a:schemeClr val="tx1"/>
              </a:buClr>
              <a:buSzPct val="90000"/>
              <a:buFont typeface="Arial"/>
              <a:buChar char="•"/>
              <a:defRPr sz="1200" kern="1200">
                <a:solidFill>
                  <a:schemeClr val="tx1">
                    <a:lumMod val="90000"/>
                    <a:lumOff val="10000"/>
                  </a:schemeClr>
                </a:solidFill>
                <a:latin typeface="Arial"/>
                <a:ea typeface="+mn-ea"/>
                <a:cs typeface="Arial"/>
              </a:defRPr>
            </a:lvl1pPr>
            <a:lvl2pPr marL="685800" indent="-336550" algn="l" defTabSz="914400" rtl="0" eaLnBrk="1" latinLnBrk="0" hangingPunct="1">
              <a:spcBef>
                <a:spcPts val="600"/>
              </a:spcBef>
              <a:buClr>
                <a:schemeClr val="tx1"/>
              </a:buClr>
              <a:buSzPct val="90000"/>
              <a:buFont typeface="Arial"/>
              <a:buChar char="•"/>
              <a:defRPr sz="1100" kern="1200">
                <a:solidFill>
                  <a:schemeClr val="tx1">
                    <a:lumMod val="90000"/>
                    <a:lumOff val="10000"/>
                  </a:schemeClr>
                </a:solidFill>
                <a:latin typeface="Arial"/>
                <a:ea typeface="+mn-ea"/>
                <a:cs typeface="Arial"/>
              </a:defRPr>
            </a:lvl2pPr>
            <a:lvl3pPr marL="1035050" indent="-349250" algn="l" defTabSz="914400" rtl="0" eaLnBrk="1" latinLnBrk="0" hangingPunct="1">
              <a:spcBef>
                <a:spcPts val="600"/>
              </a:spcBef>
              <a:buClr>
                <a:schemeClr val="tx1"/>
              </a:buClr>
              <a:buSzPct val="90000"/>
              <a:buFont typeface="Arial"/>
              <a:buChar char="•"/>
              <a:defRPr sz="1050" kern="1200">
                <a:solidFill>
                  <a:schemeClr val="tx1">
                    <a:lumMod val="90000"/>
                    <a:lumOff val="10000"/>
                  </a:schemeClr>
                </a:solidFill>
                <a:latin typeface="Arial"/>
                <a:ea typeface="+mn-ea"/>
                <a:cs typeface="Arial"/>
              </a:defRPr>
            </a:lvl3pPr>
            <a:lvl4pPr marL="1371600" indent="-336550" algn="l" defTabSz="914400" rtl="0" eaLnBrk="1" latinLnBrk="0" hangingPunct="1">
              <a:spcBef>
                <a:spcPts val="600"/>
              </a:spcBef>
              <a:buClr>
                <a:schemeClr val="tx1"/>
              </a:buClr>
              <a:buSzPct val="90000"/>
              <a:buFont typeface="Arial"/>
              <a:buChar char="•"/>
              <a:defRPr sz="1050" kern="1200">
                <a:solidFill>
                  <a:schemeClr val="tx1">
                    <a:lumMod val="90000"/>
                    <a:lumOff val="10000"/>
                  </a:schemeClr>
                </a:solidFill>
                <a:latin typeface="Arial"/>
                <a:ea typeface="+mn-ea"/>
                <a:cs typeface="Arial"/>
              </a:defRPr>
            </a:lvl4pPr>
            <a:lvl5pPr marL="1720850" indent="-349250" algn="l" defTabSz="914400" rtl="0" eaLnBrk="1" latinLnBrk="0" hangingPunct="1">
              <a:spcBef>
                <a:spcPts val="600"/>
              </a:spcBef>
              <a:buClr>
                <a:schemeClr val="tx1"/>
              </a:buClr>
              <a:buSzPct val="90000"/>
              <a:buFont typeface="Arial"/>
              <a:buChar char="•"/>
              <a:defRPr sz="1050" kern="1200">
                <a:solidFill>
                  <a:schemeClr val="tx1">
                    <a:lumMod val="90000"/>
                    <a:lumOff val="10000"/>
                  </a:schemeClr>
                </a:solidFill>
                <a:latin typeface="Arial"/>
                <a:ea typeface="+mn-ea"/>
                <a:cs typeface="Arial"/>
              </a:defRPr>
            </a:lvl5pPr>
            <a:lvl6pPr marL="2055813" indent="-344488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Wingdings 2" pitchFamily="18" charset="2"/>
              <a:buChar char=""/>
              <a:defRPr lang="en-US" sz="1800" kern="1200" dirty="0" smtClean="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398713" indent="-344488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Wingdings 2" pitchFamily="18" charset="2"/>
              <a:buChar char=""/>
              <a:defRPr lang="en-US" sz="1800" kern="1200" dirty="0" smtClean="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743200" indent="-344488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Wingdings 2" pitchFamily="18" charset="2"/>
              <a:buChar char=""/>
              <a:defRPr lang="en-US" sz="1800" kern="1200" dirty="0" smtClean="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087688" indent="-344488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Wingdings 2" pitchFamily="18" charset="2"/>
              <a:buChar char=""/>
              <a:defRPr lang="en-US" sz="1800" kern="1200" dirty="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6100" dirty="0">
                <a:solidFill>
                  <a:schemeClr val="bg2"/>
                </a:solidFill>
                <a:latin typeface="+mj-lt"/>
              </a:rPr>
              <a:t>NWRT as a Proof-of-Concept</a:t>
            </a:r>
          </a:p>
          <a:p>
            <a:pPr marL="0" indent="0">
              <a:lnSpc>
                <a:spcPct val="120000"/>
              </a:lnSpc>
              <a:spcBef>
                <a:spcPts val="1288"/>
              </a:spcBef>
              <a:buNone/>
            </a:pPr>
            <a:r>
              <a:rPr lang="en-US" sz="3300" dirty="0"/>
              <a:t>Is there another way to discriminate between clutter and weather signals?</a:t>
            </a:r>
          </a:p>
          <a:p>
            <a:pPr marL="0" indent="0">
              <a:lnSpc>
                <a:spcPct val="120000"/>
              </a:lnSpc>
              <a:spcBef>
                <a:spcPts val="1288"/>
              </a:spcBef>
              <a:buNone/>
            </a:pPr>
            <a:endParaRPr lang="en-US" sz="3300" dirty="0"/>
          </a:p>
          <a:p>
            <a:pPr marL="0" indent="0">
              <a:lnSpc>
                <a:spcPct val="120000"/>
              </a:lnSpc>
              <a:spcBef>
                <a:spcPts val="1288"/>
              </a:spcBef>
              <a:buNone/>
            </a:pPr>
            <a:endParaRPr lang="en-US" sz="3300" dirty="0"/>
          </a:p>
          <a:p>
            <a:pPr marL="0" indent="0">
              <a:lnSpc>
                <a:spcPct val="120000"/>
              </a:lnSpc>
              <a:spcBef>
                <a:spcPts val="1288"/>
              </a:spcBef>
              <a:buNone/>
            </a:pPr>
            <a:endParaRPr lang="en-US" sz="3300" dirty="0"/>
          </a:p>
          <a:p>
            <a:pPr marL="0" indent="0">
              <a:lnSpc>
                <a:spcPct val="120000"/>
              </a:lnSpc>
              <a:spcBef>
                <a:spcPts val="1288"/>
              </a:spcBef>
              <a:buNone/>
            </a:pPr>
            <a:endParaRPr lang="en-US" sz="3300" dirty="0"/>
          </a:p>
          <a:p>
            <a:pPr marL="0" indent="0">
              <a:lnSpc>
                <a:spcPct val="120000"/>
              </a:lnSpc>
              <a:spcBef>
                <a:spcPts val="1288"/>
              </a:spcBef>
              <a:buNone/>
            </a:pPr>
            <a:endParaRPr lang="en-US" sz="3300" dirty="0"/>
          </a:p>
          <a:p>
            <a:pPr marL="0" indent="0">
              <a:lnSpc>
                <a:spcPct val="120000"/>
              </a:lnSpc>
              <a:spcBef>
                <a:spcPts val="1288"/>
              </a:spcBef>
              <a:buNone/>
            </a:pPr>
            <a:endParaRPr lang="en-US" sz="3300" dirty="0"/>
          </a:p>
          <a:p>
            <a:pPr marL="0" indent="0">
              <a:lnSpc>
                <a:spcPct val="120000"/>
              </a:lnSpc>
              <a:spcBef>
                <a:spcPts val="1288"/>
              </a:spcBef>
              <a:buNone/>
            </a:pPr>
            <a:endParaRPr lang="en-US" sz="3300" dirty="0"/>
          </a:p>
          <a:p>
            <a:pPr marL="0" indent="0">
              <a:lnSpc>
                <a:spcPct val="120000"/>
              </a:lnSpc>
              <a:spcBef>
                <a:spcPts val="1288"/>
              </a:spcBef>
              <a:buNone/>
            </a:pPr>
            <a:r>
              <a:rPr lang="en-US" sz="3300" dirty="0"/>
              <a:t>Combining </a:t>
            </a:r>
            <a:r>
              <a:rPr lang="en-US" sz="3300" dirty="0"/>
              <a:t>multiple channels from antennas at different positions allows spatial filtering.</a:t>
            </a:r>
          </a:p>
          <a:p>
            <a:pPr marL="981770" indent="-981770">
              <a:lnSpc>
                <a:spcPct val="120000"/>
              </a:lnSpc>
              <a:spcBef>
                <a:spcPts val="1288"/>
              </a:spcBef>
            </a:pPr>
            <a:r>
              <a:rPr lang="en-US" sz="3300" dirty="0"/>
              <a:t>Spatial </a:t>
            </a:r>
            <a:r>
              <a:rPr lang="en-US" sz="3300" dirty="0"/>
              <a:t>filtering is a method of adaptive beamforming that discriminates </a:t>
            </a:r>
            <a:r>
              <a:rPr lang="en-US" sz="3300" dirty="0"/>
              <a:t>based </a:t>
            </a:r>
            <a:r>
              <a:rPr lang="en-US" sz="3300" dirty="0"/>
              <a:t>on position </a:t>
            </a:r>
            <a:r>
              <a:rPr lang="en-US" sz="3300" dirty="0"/>
              <a:t>in space.</a:t>
            </a:r>
          </a:p>
          <a:p>
            <a:pPr marL="981770" indent="-981770">
              <a:lnSpc>
                <a:spcPct val="120000"/>
              </a:lnSpc>
              <a:spcBef>
                <a:spcPts val="1288"/>
              </a:spcBef>
            </a:pPr>
            <a:r>
              <a:rPr lang="en-US" sz="3300" dirty="0"/>
              <a:t>Antenna pattern can be changed to reduce sensitivity </a:t>
            </a:r>
            <a:r>
              <a:rPr lang="en-US" sz="3300" dirty="0"/>
              <a:t>in </a:t>
            </a:r>
            <a:r>
              <a:rPr lang="en-US" sz="3300" dirty="0"/>
              <a:t>certain directions (nulling).</a:t>
            </a: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29497939" y="5418693"/>
            <a:ext cx="13749859" cy="16797858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vert="horz" lIns="392713" tIns="196349" rIns="392713" bIns="196349" rtlCol="0">
            <a:normAutofit/>
          </a:bodyPr>
          <a:lstStyle>
            <a:lvl1pPr marL="342900" indent="-342900" algn="l" defTabSz="914400" rtl="0" eaLnBrk="1" latinLnBrk="0" hangingPunct="1">
              <a:spcBef>
                <a:spcPts val="2000"/>
              </a:spcBef>
              <a:buClr>
                <a:schemeClr val="tx1"/>
              </a:buClr>
              <a:buSzPct val="90000"/>
              <a:buFont typeface="Arial"/>
              <a:buChar char="•"/>
              <a:defRPr sz="1200" kern="1200">
                <a:solidFill>
                  <a:schemeClr val="tx1">
                    <a:lumMod val="90000"/>
                    <a:lumOff val="10000"/>
                  </a:schemeClr>
                </a:solidFill>
                <a:latin typeface="Arial"/>
                <a:ea typeface="+mn-ea"/>
                <a:cs typeface="Arial"/>
              </a:defRPr>
            </a:lvl1pPr>
            <a:lvl2pPr marL="685800" indent="-336550" algn="l" defTabSz="914400" rtl="0" eaLnBrk="1" latinLnBrk="0" hangingPunct="1">
              <a:spcBef>
                <a:spcPts val="600"/>
              </a:spcBef>
              <a:buClr>
                <a:schemeClr val="tx1"/>
              </a:buClr>
              <a:buSzPct val="90000"/>
              <a:buFont typeface="Arial"/>
              <a:buChar char="•"/>
              <a:defRPr sz="1100" kern="1200">
                <a:solidFill>
                  <a:schemeClr val="tx1">
                    <a:lumMod val="90000"/>
                    <a:lumOff val="10000"/>
                  </a:schemeClr>
                </a:solidFill>
                <a:latin typeface="Arial"/>
                <a:ea typeface="+mn-ea"/>
                <a:cs typeface="Arial"/>
              </a:defRPr>
            </a:lvl2pPr>
            <a:lvl3pPr marL="1035050" indent="-349250" algn="l" defTabSz="914400" rtl="0" eaLnBrk="1" latinLnBrk="0" hangingPunct="1">
              <a:spcBef>
                <a:spcPts val="600"/>
              </a:spcBef>
              <a:buClr>
                <a:schemeClr val="tx1"/>
              </a:buClr>
              <a:buSzPct val="90000"/>
              <a:buFont typeface="Arial"/>
              <a:buChar char="•"/>
              <a:defRPr sz="1050" kern="1200">
                <a:solidFill>
                  <a:schemeClr val="tx1">
                    <a:lumMod val="90000"/>
                    <a:lumOff val="10000"/>
                  </a:schemeClr>
                </a:solidFill>
                <a:latin typeface="Arial"/>
                <a:ea typeface="+mn-ea"/>
                <a:cs typeface="Arial"/>
              </a:defRPr>
            </a:lvl3pPr>
            <a:lvl4pPr marL="1371600" indent="-336550" algn="l" defTabSz="914400" rtl="0" eaLnBrk="1" latinLnBrk="0" hangingPunct="1">
              <a:spcBef>
                <a:spcPts val="600"/>
              </a:spcBef>
              <a:buClr>
                <a:schemeClr val="tx1"/>
              </a:buClr>
              <a:buSzPct val="90000"/>
              <a:buFont typeface="Arial"/>
              <a:buChar char="•"/>
              <a:defRPr sz="1050" kern="1200">
                <a:solidFill>
                  <a:schemeClr val="tx1">
                    <a:lumMod val="90000"/>
                    <a:lumOff val="10000"/>
                  </a:schemeClr>
                </a:solidFill>
                <a:latin typeface="Arial"/>
                <a:ea typeface="+mn-ea"/>
                <a:cs typeface="Arial"/>
              </a:defRPr>
            </a:lvl4pPr>
            <a:lvl5pPr marL="1720850" indent="-349250" algn="l" defTabSz="914400" rtl="0" eaLnBrk="1" latinLnBrk="0" hangingPunct="1">
              <a:spcBef>
                <a:spcPts val="600"/>
              </a:spcBef>
              <a:buClr>
                <a:schemeClr val="tx1"/>
              </a:buClr>
              <a:buSzPct val="90000"/>
              <a:buFont typeface="Arial"/>
              <a:buChar char="•"/>
              <a:defRPr sz="1050" kern="1200">
                <a:solidFill>
                  <a:schemeClr val="tx1">
                    <a:lumMod val="90000"/>
                    <a:lumOff val="10000"/>
                  </a:schemeClr>
                </a:solidFill>
                <a:latin typeface="Arial"/>
                <a:ea typeface="+mn-ea"/>
                <a:cs typeface="Arial"/>
              </a:defRPr>
            </a:lvl5pPr>
            <a:lvl6pPr marL="2055813" indent="-344488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Wingdings 2" pitchFamily="18" charset="2"/>
              <a:buChar char=""/>
              <a:defRPr lang="en-US" sz="1800" kern="1200" dirty="0" smtClean="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398713" indent="-344488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Wingdings 2" pitchFamily="18" charset="2"/>
              <a:buChar char=""/>
              <a:defRPr lang="en-US" sz="1800" kern="1200" dirty="0" smtClean="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743200" indent="-344488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Wingdings 2" pitchFamily="18" charset="2"/>
              <a:buChar char=""/>
              <a:defRPr lang="en-US" sz="1800" kern="1200" dirty="0" smtClean="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087688" indent="-344488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Wingdings 2" pitchFamily="18" charset="2"/>
              <a:buChar char=""/>
              <a:defRPr lang="en-US" sz="1800" kern="1200" dirty="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6100" dirty="0">
                <a:solidFill>
                  <a:schemeClr val="bg2"/>
                </a:solidFill>
                <a:latin typeface="+mj-lt"/>
              </a:rPr>
              <a:t>NWRT Multi-Channel Results</a:t>
            </a:r>
          </a:p>
          <a:p>
            <a:pPr marL="0" indent="0">
              <a:lnSpc>
                <a:spcPct val="120000"/>
              </a:lnSpc>
              <a:spcBef>
                <a:spcPts val="2576"/>
              </a:spcBef>
              <a:buNone/>
            </a:pPr>
            <a:r>
              <a:rPr lang="en-US" sz="3300" dirty="0"/>
              <a:t>By properly combining the channels, </a:t>
            </a:r>
            <a:r>
              <a:rPr lang="en-US" sz="3300" dirty="0"/>
              <a:t>ground clutter </a:t>
            </a:r>
            <a:r>
              <a:rPr lang="en-US" sz="3300" dirty="0"/>
              <a:t>can be removed using spatial filtering.</a:t>
            </a:r>
          </a:p>
          <a:p>
            <a:pPr marL="0" indent="0">
              <a:lnSpc>
                <a:spcPct val="120000"/>
              </a:lnSpc>
              <a:spcBef>
                <a:spcPts val="2576"/>
              </a:spcBef>
              <a:buNone/>
            </a:pPr>
            <a:endParaRPr lang="en-US" sz="3300" dirty="0"/>
          </a:p>
          <a:p>
            <a:pPr marL="0" indent="0">
              <a:lnSpc>
                <a:spcPct val="120000"/>
              </a:lnSpc>
              <a:spcBef>
                <a:spcPts val="2576"/>
              </a:spcBef>
              <a:buNone/>
            </a:pPr>
            <a:endParaRPr lang="en-US" sz="3300" dirty="0"/>
          </a:p>
          <a:p>
            <a:pPr marL="0" indent="0">
              <a:lnSpc>
                <a:spcPct val="120000"/>
              </a:lnSpc>
              <a:spcBef>
                <a:spcPts val="2576"/>
              </a:spcBef>
              <a:buNone/>
            </a:pPr>
            <a:endParaRPr lang="en-US" sz="3300" dirty="0"/>
          </a:p>
          <a:p>
            <a:pPr marL="0" indent="0">
              <a:lnSpc>
                <a:spcPct val="120000"/>
              </a:lnSpc>
              <a:spcBef>
                <a:spcPts val="2576"/>
              </a:spcBef>
              <a:buNone/>
            </a:pPr>
            <a:endParaRPr lang="en-US" sz="3300" dirty="0"/>
          </a:p>
          <a:p>
            <a:pPr marL="0" indent="0">
              <a:lnSpc>
                <a:spcPct val="120000"/>
              </a:lnSpc>
              <a:spcBef>
                <a:spcPts val="2576"/>
              </a:spcBef>
              <a:buNone/>
            </a:pPr>
            <a:endParaRPr lang="en-US" sz="3300" dirty="0"/>
          </a:p>
          <a:p>
            <a:pPr marL="0" indent="0" algn="ctr">
              <a:lnSpc>
                <a:spcPct val="120000"/>
              </a:lnSpc>
              <a:spcBef>
                <a:spcPts val="2576"/>
              </a:spcBef>
              <a:buNone/>
            </a:pPr>
            <a:endParaRPr lang="en-US" dirty="0" smtClean="0">
              <a:solidFill>
                <a:schemeClr val="bg2"/>
              </a:solidFill>
              <a:latin typeface="+mj-lt"/>
            </a:endParaRPr>
          </a:p>
          <a:p>
            <a:pPr marL="0" indent="0" algn="ctr">
              <a:lnSpc>
                <a:spcPct val="120000"/>
              </a:lnSpc>
              <a:spcBef>
                <a:spcPts val="2576"/>
              </a:spcBef>
              <a:buNone/>
            </a:pPr>
            <a:r>
              <a:rPr lang="en-US" sz="6100" dirty="0">
                <a:solidFill>
                  <a:schemeClr val="bg2"/>
                </a:solidFill>
                <a:latin typeface="+mj-lt"/>
              </a:rPr>
              <a:t>Modern </a:t>
            </a:r>
            <a:r>
              <a:rPr lang="en-US" sz="6100" dirty="0">
                <a:solidFill>
                  <a:schemeClr val="bg2"/>
                </a:solidFill>
                <a:latin typeface="+mj-lt"/>
              </a:rPr>
              <a:t>Active Arrays</a:t>
            </a:r>
          </a:p>
          <a:p>
            <a:pPr marL="0" indent="0">
              <a:lnSpc>
                <a:spcPct val="120000"/>
              </a:lnSpc>
              <a:spcBef>
                <a:spcPts val="2576"/>
              </a:spcBef>
              <a:buNone/>
            </a:pPr>
            <a:r>
              <a:rPr lang="en-US" sz="3300" dirty="0"/>
              <a:t>Modern active arrays such as the Advanced Technology Demonstrator provide more channels and a different array geometry, leading to new research opportunities.</a:t>
            </a:r>
          </a:p>
        </p:txBody>
      </p:sp>
      <p:grpSp>
        <p:nvGrpSpPr>
          <p:cNvPr id="33" name="Group 32"/>
          <p:cNvGrpSpPr/>
          <p:nvPr/>
        </p:nvGrpSpPr>
        <p:grpSpPr>
          <a:xfrm>
            <a:off x="16595189" y="8303571"/>
            <a:ext cx="5327635" cy="4376405"/>
            <a:chOff x="3457331" y="1814270"/>
            <a:chExt cx="1109924" cy="956213"/>
          </a:xfrm>
        </p:grpSpPr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57331" y="1814270"/>
              <a:ext cx="1109924" cy="956213"/>
            </a:xfrm>
            <a:prstGeom prst="rect">
              <a:avLst/>
            </a:prstGeom>
          </p:spPr>
        </p:pic>
        <p:sp>
          <p:nvSpPr>
            <p:cNvPr id="14" name="Oval 13"/>
            <p:cNvSpPr/>
            <p:nvPr/>
          </p:nvSpPr>
          <p:spPr>
            <a:xfrm>
              <a:off x="3695716" y="2482517"/>
              <a:ext cx="100013" cy="104890"/>
            </a:xfrm>
            <a:prstGeom prst="ellipse">
              <a:avLst/>
            </a:prstGeom>
            <a:noFill/>
            <a:ln w="25400">
              <a:solidFill>
                <a:schemeClr val="accent6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Oval 29"/>
            <p:cNvSpPr/>
            <p:nvPr/>
          </p:nvSpPr>
          <p:spPr>
            <a:xfrm>
              <a:off x="4019436" y="2567426"/>
              <a:ext cx="100013" cy="104890"/>
            </a:xfrm>
            <a:prstGeom prst="ellipse">
              <a:avLst/>
            </a:prstGeom>
            <a:noFill/>
            <a:ln w="25400">
              <a:solidFill>
                <a:schemeClr val="accent6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Oval 30"/>
            <p:cNvSpPr/>
            <p:nvPr/>
          </p:nvSpPr>
          <p:spPr>
            <a:xfrm>
              <a:off x="4164696" y="2487512"/>
              <a:ext cx="100013" cy="104890"/>
            </a:xfrm>
            <a:prstGeom prst="ellipse">
              <a:avLst/>
            </a:prstGeom>
            <a:noFill/>
            <a:ln w="25400">
              <a:solidFill>
                <a:schemeClr val="accent6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Oval 31"/>
            <p:cNvSpPr/>
            <p:nvPr/>
          </p:nvSpPr>
          <p:spPr>
            <a:xfrm>
              <a:off x="4145516" y="1972164"/>
              <a:ext cx="100013" cy="104890"/>
            </a:xfrm>
            <a:prstGeom prst="ellipse">
              <a:avLst/>
            </a:prstGeom>
            <a:noFill/>
            <a:ln w="25400">
              <a:solidFill>
                <a:schemeClr val="accent6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Oval 43"/>
            <p:cNvSpPr/>
            <p:nvPr/>
          </p:nvSpPr>
          <p:spPr>
            <a:xfrm>
              <a:off x="3847986" y="1899853"/>
              <a:ext cx="100013" cy="104890"/>
            </a:xfrm>
            <a:prstGeom prst="ellipse">
              <a:avLst/>
            </a:prstGeom>
            <a:noFill/>
            <a:ln w="25400">
              <a:solidFill>
                <a:schemeClr val="accent6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Oval 44"/>
            <p:cNvSpPr/>
            <p:nvPr/>
          </p:nvSpPr>
          <p:spPr>
            <a:xfrm>
              <a:off x="3709843" y="1969770"/>
              <a:ext cx="100013" cy="104890"/>
            </a:xfrm>
            <a:prstGeom prst="ellipse">
              <a:avLst/>
            </a:prstGeom>
            <a:noFill/>
            <a:ln w="25400">
              <a:solidFill>
                <a:schemeClr val="accent6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57" r="6889"/>
          <a:stretch/>
        </p:blipFill>
        <p:spPr>
          <a:xfrm>
            <a:off x="30061015" y="8303569"/>
            <a:ext cx="5554987" cy="4751214"/>
          </a:xfrm>
          <a:prstGeom prst="rect">
            <a:avLst/>
          </a:prstGeom>
        </p:spPr>
      </p:pic>
      <p:pic>
        <p:nvPicPr>
          <p:cNvPr id="48" name="Picture 4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01155" y="17177223"/>
            <a:ext cx="7020413" cy="50204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4" name="Title 1"/>
          <p:cNvSpPr>
            <a:spLocks noGrp="1"/>
          </p:cNvSpPr>
          <p:nvPr>
            <p:ph type="title"/>
          </p:nvPr>
        </p:nvSpPr>
        <p:spPr>
          <a:xfrm>
            <a:off x="541877" y="2675564"/>
            <a:ext cx="42773597" cy="1490067"/>
          </a:xfrm>
        </p:spPr>
        <p:txBody>
          <a:bodyPr>
            <a:normAutofit/>
          </a:bodyPr>
          <a:lstStyle/>
          <a:p>
            <a:r>
              <a:rPr lang="en-US" dirty="0" smtClean="0"/>
              <a:t>PAR to the Rescue: Improving Clutter Mitigation with Adaptive Beamforming</a:t>
            </a:r>
            <a:endParaRPr lang="en-US" dirty="0"/>
          </a:p>
        </p:txBody>
      </p:sp>
      <p:pic>
        <p:nvPicPr>
          <p:cNvPr id="49" name="Picture 4" descr="manuscriptMULTICHANNELr_CDC_Page_1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948" t="15683" r="22205" b="21410"/>
          <a:stretch>
            <a:fillRect/>
          </a:stretch>
        </p:blipFill>
        <p:spPr bwMode="auto">
          <a:xfrm>
            <a:off x="23372717" y="8303571"/>
            <a:ext cx="3112522" cy="43764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7" name="Group 26"/>
          <p:cNvGrpSpPr/>
          <p:nvPr/>
        </p:nvGrpSpPr>
        <p:grpSpPr>
          <a:xfrm>
            <a:off x="1776845" y="9524328"/>
            <a:ext cx="5386042" cy="3850232"/>
            <a:chOff x="370176" y="2080997"/>
            <a:chExt cx="1122092" cy="841248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0176" y="2080997"/>
              <a:ext cx="1122092" cy="841248"/>
            </a:xfrm>
            <a:prstGeom prst="rect">
              <a:avLst/>
            </a:prstGeom>
          </p:spPr>
        </p:pic>
        <p:sp>
          <p:nvSpPr>
            <p:cNvPr id="26" name="Freeform 25"/>
            <p:cNvSpPr/>
            <p:nvPr/>
          </p:nvSpPr>
          <p:spPr>
            <a:xfrm>
              <a:off x="920343" y="2261343"/>
              <a:ext cx="59532" cy="552452"/>
            </a:xfrm>
            <a:custGeom>
              <a:avLst/>
              <a:gdLst>
                <a:gd name="connsiteX0" fmla="*/ 0 w 88106"/>
                <a:gd name="connsiteY0" fmla="*/ 559594 h 559594"/>
                <a:gd name="connsiteX1" fmla="*/ 42862 w 88106"/>
                <a:gd name="connsiteY1" fmla="*/ 0 h 559594"/>
                <a:gd name="connsiteX2" fmla="*/ 88106 w 88106"/>
                <a:gd name="connsiteY2" fmla="*/ 559594 h 559594"/>
                <a:gd name="connsiteX3" fmla="*/ 0 w 88106"/>
                <a:gd name="connsiteY3" fmla="*/ 559594 h 559594"/>
                <a:gd name="connsiteX0" fmla="*/ 0 w 88106"/>
                <a:gd name="connsiteY0" fmla="*/ 571500 h 571500"/>
                <a:gd name="connsiteX1" fmla="*/ 35812 w 88106"/>
                <a:gd name="connsiteY1" fmla="*/ 0 h 571500"/>
                <a:gd name="connsiteX2" fmla="*/ 88106 w 88106"/>
                <a:gd name="connsiteY2" fmla="*/ 571500 h 571500"/>
                <a:gd name="connsiteX3" fmla="*/ 0 w 88106"/>
                <a:gd name="connsiteY3" fmla="*/ 571500 h 571500"/>
                <a:gd name="connsiteX0" fmla="*/ 0 w 88106"/>
                <a:gd name="connsiteY0" fmla="*/ 571500 h 571500"/>
                <a:gd name="connsiteX1" fmla="*/ 35812 w 88106"/>
                <a:gd name="connsiteY1" fmla="*/ 0 h 571500"/>
                <a:gd name="connsiteX2" fmla="*/ 88106 w 88106"/>
                <a:gd name="connsiteY2" fmla="*/ 571500 h 571500"/>
                <a:gd name="connsiteX3" fmla="*/ 0 w 88106"/>
                <a:gd name="connsiteY3" fmla="*/ 571500 h 571500"/>
                <a:gd name="connsiteX0" fmla="*/ 0 w 88106"/>
                <a:gd name="connsiteY0" fmla="*/ 571500 h 571500"/>
                <a:gd name="connsiteX1" fmla="*/ 35812 w 88106"/>
                <a:gd name="connsiteY1" fmla="*/ 0 h 571500"/>
                <a:gd name="connsiteX2" fmla="*/ 88106 w 88106"/>
                <a:gd name="connsiteY2" fmla="*/ 571500 h 571500"/>
                <a:gd name="connsiteX3" fmla="*/ 0 w 88106"/>
                <a:gd name="connsiteY3" fmla="*/ 571500 h 571500"/>
                <a:gd name="connsiteX0" fmla="*/ 0 w 94343"/>
                <a:gd name="connsiteY0" fmla="*/ 571500 h 571500"/>
                <a:gd name="connsiteX1" fmla="*/ 35812 w 94343"/>
                <a:gd name="connsiteY1" fmla="*/ 0 h 571500"/>
                <a:gd name="connsiteX2" fmla="*/ 88106 w 94343"/>
                <a:gd name="connsiteY2" fmla="*/ 571500 h 571500"/>
                <a:gd name="connsiteX3" fmla="*/ 0 w 94343"/>
                <a:gd name="connsiteY3" fmla="*/ 571500 h 571500"/>
                <a:gd name="connsiteX0" fmla="*/ 0 w 88106"/>
                <a:gd name="connsiteY0" fmla="*/ 571500 h 571500"/>
                <a:gd name="connsiteX1" fmla="*/ 35812 w 88106"/>
                <a:gd name="connsiteY1" fmla="*/ 0 h 571500"/>
                <a:gd name="connsiteX2" fmla="*/ 88106 w 88106"/>
                <a:gd name="connsiteY2" fmla="*/ 571500 h 571500"/>
                <a:gd name="connsiteX3" fmla="*/ 0 w 88106"/>
                <a:gd name="connsiteY3" fmla="*/ 571500 h 571500"/>
                <a:gd name="connsiteX0" fmla="*/ 0 w 88106"/>
                <a:gd name="connsiteY0" fmla="*/ 571500 h 571500"/>
                <a:gd name="connsiteX1" fmla="*/ 35812 w 88106"/>
                <a:gd name="connsiteY1" fmla="*/ 0 h 571500"/>
                <a:gd name="connsiteX2" fmla="*/ 88106 w 88106"/>
                <a:gd name="connsiteY2" fmla="*/ 571500 h 571500"/>
                <a:gd name="connsiteX3" fmla="*/ 0 w 88106"/>
                <a:gd name="connsiteY3" fmla="*/ 571500 h 571500"/>
                <a:gd name="connsiteX0" fmla="*/ 0 w 88106"/>
                <a:gd name="connsiteY0" fmla="*/ 571500 h 571500"/>
                <a:gd name="connsiteX1" fmla="*/ 35812 w 88106"/>
                <a:gd name="connsiteY1" fmla="*/ 0 h 571500"/>
                <a:gd name="connsiteX2" fmla="*/ 88106 w 88106"/>
                <a:gd name="connsiteY2" fmla="*/ 571500 h 571500"/>
                <a:gd name="connsiteX3" fmla="*/ 0 w 88106"/>
                <a:gd name="connsiteY3" fmla="*/ 571500 h 571500"/>
                <a:gd name="connsiteX0" fmla="*/ 0 w 88106"/>
                <a:gd name="connsiteY0" fmla="*/ 571500 h 571500"/>
                <a:gd name="connsiteX1" fmla="*/ 35812 w 88106"/>
                <a:gd name="connsiteY1" fmla="*/ 0 h 571500"/>
                <a:gd name="connsiteX2" fmla="*/ 88106 w 88106"/>
                <a:gd name="connsiteY2" fmla="*/ 571500 h 571500"/>
                <a:gd name="connsiteX3" fmla="*/ 0 w 88106"/>
                <a:gd name="connsiteY3" fmla="*/ 571500 h 571500"/>
                <a:gd name="connsiteX0" fmla="*/ 0 w 88106"/>
                <a:gd name="connsiteY0" fmla="*/ 571500 h 571500"/>
                <a:gd name="connsiteX1" fmla="*/ 35812 w 88106"/>
                <a:gd name="connsiteY1" fmla="*/ 0 h 571500"/>
                <a:gd name="connsiteX2" fmla="*/ 88106 w 88106"/>
                <a:gd name="connsiteY2" fmla="*/ 571500 h 571500"/>
                <a:gd name="connsiteX3" fmla="*/ 0 w 88106"/>
                <a:gd name="connsiteY3" fmla="*/ 571500 h 571500"/>
                <a:gd name="connsiteX0" fmla="*/ 0 w 88106"/>
                <a:gd name="connsiteY0" fmla="*/ 571500 h 571500"/>
                <a:gd name="connsiteX1" fmla="*/ 35812 w 88106"/>
                <a:gd name="connsiteY1" fmla="*/ 0 h 571500"/>
                <a:gd name="connsiteX2" fmla="*/ 88106 w 88106"/>
                <a:gd name="connsiteY2" fmla="*/ 571500 h 571500"/>
                <a:gd name="connsiteX3" fmla="*/ 0 w 88106"/>
                <a:gd name="connsiteY3" fmla="*/ 571500 h 571500"/>
                <a:gd name="connsiteX0" fmla="*/ 0 w 88106"/>
                <a:gd name="connsiteY0" fmla="*/ 571500 h 571500"/>
                <a:gd name="connsiteX1" fmla="*/ 35812 w 88106"/>
                <a:gd name="connsiteY1" fmla="*/ 0 h 571500"/>
                <a:gd name="connsiteX2" fmla="*/ 88106 w 88106"/>
                <a:gd name="connsiteY2" fmla="*/ 571500 h 571500"/>
                <a:gd name="connsiteX3" fmla="*/ 0 w 88106"/>
                <a:gd name="connsiteY3" fmla="*/ 571500 h 571500"/>
                <a:gd name="connsiteX0" fmla="*/ 0 w 88106"/>
                <a:gd name="connsiteY0" fmla="*/ 571500 h 571500"/>
                <a:gd name="connsiteX1" fmla="*/ 35812 w 88106"/>
                <a:gd name="connsiteY1" fmla="*/ 0 h 571500"/>
                <a:gd name="connsiteX2" fmla="*/ 88106 w 88106"/>
                <a:gd name="connsiteY2" fmla="*/ 571500 h 571500"/>
                <a:gd name="connsiteX3" fmla="*/ 0 w 88106"/>
                <a:gd name="connsiteY3" fmla="*/ 571500 h 571500"/>
                <a:gd name="connsiteX0" fmla="*/ 0 w 88106"/>
                <a:gd name="connsiteY0" fmla="*/ 571500 h 571500"/>
                <a:gd name="connsiteX1" fmla="*/ 35812 w 88106"/>
                <a:gd name="connsiteY1" fmla="*/ 0 h 571500"/>
                <a:gd name="connsiteX2" fmla="*/ 88106 w 88106"/>
                <a:gd name="connsiteY2" fmla="*/ 571500 h 571500"/>
                <a:gd name="connsiteX3" fmla="*/ 0 w 88106"/>
                <a:gd name="connsiteY3" fmla="*/ 571500 h 571500"/>
                <a:gd name="connsiteX0" fmla="*/ 0 w 88106"/>
                <a:gd name="connsiteY0" fmla="*/ 571500 h 571500"/>
                <a:gd name="connsiteX1" fmla="*/ 35812 w 88106"/>
                <a:gd name="connsiteY1" fmla="*/ 0 h 571500"/>
                <a:gd name="connsiteX2" fmla="*/ 88106 w 88106"/>
                <a:gd name="connsiteY2" fmla="*/ 571500 h 571500"/>
                <a:gd name="connsiteX3" fmla="*/ 0 w 88106"/>
                <a:gd name="connsiteY3" fmla="*/ 571500 h 571500"/>
                <a:gd name="connsiteX0" fmla="*/ 0 w 88106"/>
                <a:gd name="connsiteY0" fmla="*/ 571500 h 571500"/>
                <a:gd name="connsiteX1" fmla="*/ 35812 w 88106"/>
                <a:gd name="connsiteY1" fmla="*/ 0 h 571500"/>
                <a:gd name="connsiteX2" fmla="*/ 88106 w 88106"/>
                <a:gd name="connsiteY2" fmla="*/ 571500 h 571500"/>
                <a:gd name="connsiteX3" fmla="*/ 0 w 88106"/>
                <a:gd name="connsiteY3" fmla="*/ 571500 h 571500"/>
                <a:gd name="connsiteX0" fmla="*/ 0 w 88106"/>
                <a:gd name="connsiteY0" fmla="*/ 571500 h 571500"/>
                <a:gd name="connsiteX1" fmla="*/ 35812 w 88106"/>
                <a:gd name="connsiteY1" fmla="*/ 0 h 571500"/>
                <a:gd name="connsiteX2" fmla="*/ 88106 w 88106"/>
                <a:gd name="connsiteY2" fmla="*/ 571500 h 571500"/>
                <a:gd name="connsiteX3" fmla="*/ 0 w 88106"/>
                <a:gd name="connsiteY3" fmla="*/ 571500 h 571500"/>
                <a:gd name="connsiteX0" fmla="*/ 0 w 88106"/>
                <a:gd name="connsiteY0" fmla="*/ 571500 h 571500"/>
                <a:gd name="connsiteX1" fmla="*/ 35812 w 88106"/>
                <a:gd name="connsiteY1" fmla="*/ 0 h 571500"/>
                <a:gd name="connsiteX2" fmla="*/ 88106 w 88106"/>
                <a:gd name="connsiteY2" fmla="*/ 571500 h 571500"/>
                <a:gd name="connsiteX3" fmla="*/ 0 w 88106"/>
                <a:gd name="connsiteY3" fmla="*/ 571500 h 571500"/>
                <a:gd name="connsiteX0" fmla="*/ 0 w 88106"/>
                <a:gd name="connsiteY0" fmla="*/ 571501 h 571501"/>
                <a:gd name="connsiteX1" fmla="*/ 35812 w 88106"/>
                <a:gd name="connsiteY1" fmla="*/ 1 h 571501"/>
                <a:gd name="connsiteX2" fmla="*/ 88106 w 88106"/>
                <a:gd name="connsiteY2" fmla="*/ 571501 h 571501"/>
                <a:gd name="connsiteX3" fmla="*/ 0 w 88106"/>
                <a:gd name="connsiteY3" fmla="*/ 571501 h 571501"/>
                <a:gd name="connsiteX0" fmla="*/ 0 w 88106"/>
                <a:gd name="connsiteY0" fmla="*/ 554833 h 554833"/>
                <a:gd name="connsiteX1" fmla="*/ 49909 w 88106"/>
                <a:gd name="connsiteY1" fmla="*/ 2 h 554833"/>
                <a:gd name="connsiteX2" fmla="*/ 88106 w 88106"/>
                <a:gd name="connsiteY2" fmla="*/ 554833 h 554833"/>
                <a:gd name="connsiteX3" fmla="*/ 0 w 88106"/>
                <a:gd name="connsiteY3" fmla="*/ 554833 h 554833"/>
                <a:gd name="connsiteX0" fmla="*/ 0 w 88106"/>
                <a:gd name="connsiteY0" fmla="*/ 552452 h 552452"/>
                <a:gd name="connsiteX1" fmla="*/ 35812 w 88106"/>
                <a:gd name="connsiteY1" fmla="*/ 2 h 552452"/>
                <a:gd name="connsiteX2" fmla="*/ 88106 w 88106"/>
                <a:gd name="connsiteY2" fmla="*/ 552452 h 552452"/>
                <a:gd name="connsiteX3" fmla="*/ 0 w 88106"/>
                <a:gd name="connsiteY3" fmla="*/ 552452 h 5524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8106" h="552452">
                  <a:moveTo>
                    <a:pt x="0" y="552452"/>
                  </a:moveTo>
                  <a:cubicBezTo>
                    <a:pt x="13692" y="274639"/>
                    <a:pt x="-3941" y="-791"/>
                    <a:pt x="35812" y="2"/>
                  </a:cubicBezTo>
                  <a:cubicBezTo>
                    <a:pt x="75565" y="795"/>
                    <a:pt x="81756" y="468711"/>
                    <a:pt x="88106" y="552452"/>
                  </a:cubicBezTo>
                  <a:lnTo>
                    <a:pt x="0" y="552452"/>
                  </a:lnTo>
                  <a:close/>
                </a:path>
              </a:pathLst>
            </a:custGeom>
            <a:solidFill>
              <a:schemeClr val="bg2"/>
            </a:solidFill>
            <a:ln w="12700">
              <a:solidFill>
                <a:schemeClr val="bg2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Freeform 27"/>
            <p:cNvSpPr/>
            <p:nvPr/>
          </p:nvSpPr>
          <p:spPr>
            <a:xfrm>
              <a:off x="1097746" y="2466972"/>
              <a:ext cx="192882" cy="347663"/>
            </a:xfrm>
            <a:custGeom>
              <a:avLst/>
              <a:gdLst>
                <a:gd name="connsiteX0" fmla="*/ 0 w 192882"/>
                <a:gd name="connsiteY0" fmla="*/ 347663 h 347663"/>
                <a:gd name="connsiteX1" fmla="*/ 92869 w 192882"/>
                <a:gd name="connsiteY1" fmla="*/ 0 h 347663"/>
                <a:gd name="connsiteX2" fmla="*/ 192882 w 192882"/>
                <a:gd name="connsiteY2" fmla="*/ 347663 h 347663"/>
                <a:gd name="connsiteX3" fmla="*/ 0 w 192882"/>
                <a:gd name="connsiteY3" fmla="*/ 347663 h 3476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92882" h="347663">
                  <a:moveTo>
                    <a:pt x="0" y="347663"/>
                  </a:moveTo>
                  <a:cubicBezTo>
                    <a:pt x="30361" y="173831"/>
                    <a:pt x="60722" y="0"/>
                    <a:pt x="92869" y="0"/>
                  </a:cubicBezTo>
                  <a:cubicBezTo>
                    <a:pt x="125016" y="0"/>
                    <a:pt x="158949" y="173831"/>
                    <a:pt x="192882" y="347663"/>
                  </a:cubicBezTo>
                  <a:lnTo>
                    <a:pt x="0" y="347663"/>
                  </a:lnTo>
                  <a:close/>
                </a:path>
              </a:pathLst>
            </a:custGeom>
            <a:solidFill>
              <a:schemeClr val="accent6"/>
            </a:solidFill>
            <a:ln>
              <a:solidFill>
                <a:schemeClr val="accent6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34" name="Group 33"/>
            <p:cNvGrpSpPr>
              <a:grpSpLocks noChangeAspect="1"/>
            </p:cNvGrpSpPr>
            <p:nvPr/>
          </p:nvGrpSpPr>
          <p:grpSpPr>
            <a:xfrm>
              <a:off x="885169" y="2226109"/>
              <a:ext cx="125118" cy="591378"/>
              <a:chOff x="3654454" y="2240743"/>
              <a:chExt cx="156398" cy="704850"/>
            </a:xfrm>
          </p:grpSpPr>
          <p:cxnSp>
            <p:nvCxnSpPr>
              <p:cNvPr id="12" name="Straight Connector 11"/>
              <p:cNvCxnSpPr/>
              <p:nvPr/>
            </p:nvCxnSpPr>
            <p:spPr>
              <a:xfrm flipV="1">
                <a:off x="3654454" y="2240743"/>
                <a:ext cx="0" cy="704850"/>
              </a:xfrm>
              <a:prstGeom prst="line">
                <a:avLst/>
              </a:prstGeom>
              <a:ln w="12700">
                <a:solidFill>
                  <a:schemeClr val="accent4"/>
                </a:solidFill>
                <a:prstDash val="sysDash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Straight Connector 12"/>
              <p:cNvCxnSpPr/>
              <p:nvPr/>
            </p:nvCxnSpPr>
            <p:spPr>
              <a:xfrm flipV="1">
                <a:off x="3810852" y="2240743"/>
                <a:ext cx="0" cy="704850"/>
              </a:xfrm>
              <a:prstGeom prst="line">
                <a:avLst/>
              </a:prstGeom>
              <a:ln w="12700">
                <a:solidFill>
                  <a:schemeClr val="accent4"/>
                </a:solidFill>
                <a:prstDash val="sysDash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Straight Connector 14"/>
              <p:cNvCxnSpPr/>
              <p:nvPr/>
            </p:nvCxnSpPr>
            <p:spPr>
              <a:xfrm>
                <a:off x="3654454" y="2245507"/>
                <a:ext cx="156398" cy="0"/>
              </a:xfrm>
              <a:prstGeom prst="line">
                <a:avLst/>
              </a:prstGeom>
              <a:ln w="12700">
                <a:solidFill>
                  <a:schemeClr val="accent4"/>
                </a:solidFill>
                <a:prstDash val="sysDash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25" name="Group 24"/>
          <p:cNvGrpSpPr/>
          <p:nvPr/>
        </p:nvGrpSpPr>
        <p:grpSpPr>
          <a:xfrm>
            <a:off x="8145725" y="9524328"/>
            <a:ext cx="5386042" cy="3850232"/>
            <a:chOff x="1697026" y="2080997"/>
            <a:chExt cx="1122092" cy="841248"/>
          </a:xfrm>
        </p:grpSpPr>
        <p:grpSp>
          <p:nvGrpSpPr>
            <p:cNvPr id="59" name="Group 58"/>
            <p:cNvGrpSpPr/>
            <p:nvPr/>
          </p:nvGrpSpPr>
          <p:grpSpPr>
            <a:xfrm>
              <a:off x="1697026" y="2080997"/>
              <a:ext cx="1122092" cy="841248"/>
              <a:chOff x="465436" y="2114338"/>
              <a:chExt cx="1122092" cy="841248"/>
            </a:xfrm>
          </p:grpSpPr>
          <p:pic>
            <p:nvPicPr>
              <p:cNvPr id="60" name="Picture 59"/>
              <p:cNvPicPr>
                <a:picLocks noChangeAspect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65436" y="2114338"/>
                <a:ext cx="1122092" cy="841248"/>
              </a:xfrm>
              <a:prstGeom prst="rect">
                <a:avLst/>
              </a:prstGeom>
            </p:spPr>
          </p:pic>
          <p:sp>
            <p:nvSpPr>
              <p:cNvPr id="61" name="Freeform 60"/>
              <p:cNvSpPr/>
              <p:nvPr/>
            </p:nvSpPr>
            <p:spPr>
              <a:xfrm>
                <a:off x="1015603" y="2294684"/>
                <a:ext cx="59532" cy="552452"/>
              </a:xfrm>
              <a:custGeom>
                <a:avLst/>
                <a:gdLst>
                  <a:gd name="connsiteX0" fmla="*/ 0 w 88106"/>
                  <a:gd name="connsiteY0" fmla="*/ 559594 h 559594"/>
                  <a:gd name="connsiteX1" fmla="*/ 42862 w 88106"/>
                  <a:gd name="connsiteY1" fmla="*/ 0 h 559594"/>
                  <a:gd name="connsiteX2" fmla="*/ 88106 w 88106"/>
                  <a:gd name="connsiteY2" fmla="*/ 559594 h 559594"/>
                  <a:gd name="connsiteX3" fmla="*/ 0 w 88106"/>
                  <a:gd name="connsiteY3" fmla="*/ 559594 h 559594"/>
                  <a:gd name="connsiteX0" fmla="*/ 0 w 88106"/>
                  <a:gd name="connsiteY0" fmla="*/ 571500 h 571500"/>
                  <a:gd name="connsiteX1" fmla="*/ 35812 w 88106"/>
                  <a:gd name="connsiteY1" fmla="*/ 0 h 571500"/>
                  <a:gd name="connsiteX2" fmla="*/ 88106 w 88106"/>
                  <a:gd name="connsiteY2" fmla="*/ 571500 h 571500"/>
                  <a:gd name="connsiteX3" fmla="*/ 0 w 88106"/>
                  <a:gd name="connsiteY3" fmla="*/ 571500 h 571500"/>
                  <a:gd name="connsiteX0" fmla="*/ 0 w 88106"/>
                  <a:gd name="connsiteY0" fmla="*/ 571500 h 571500"/>
                  <a:gd name="connsiteX1" fmla="*/ 35812 w 88106"/>
                  <a:gd name="connsiteY1" fmla="*/ 0 h 571500"/>
                  <a:gd name="connsiteX2" fmla="*/ 88106 w 88106"/>
                  <a:gd name="connsiteY2" fmla="*/ 571500 h 571500"/>
                  <a:gd name="connsiteX3" fmla="*/ 0 w 88106"/>
                  <a:gd name="connsiteY3" fmla="*/ 571500 h 571500"/>
                  <a:gd name="connsiteX0" fmla="*/ 0 w 88106"/>
                  <a:gd name="connsiteY0" fmla="*/ 571500 h 571500"/>
                  <a:gd name="connsiteX1" fmla="*/ 35812 w 88106"/>
                  <a:gd name="connsiteY1" fmla="*/ 0 h 571500"/>
                  <a:gd name="connsiteX2" fmla="*/ 88106 w 88106"/>
                  <a:gd name="connsiteY2" fmla="*/ 571500 h 571500"/>
                  <a:gd name="connsiteX3" fmla="*/ 0 w 88106"/>
                  <a:gd name="connsiteY3" fmla="*/ 571500 h 571500"/>
                  <a:gd name="connsiteX0" fmla="*/ 0 w 94343"/>
                  <a:gd name="connsiteY0" fmla="*/ 571500 h 571500"/>
                  <a:gd name="connsiteX1" fmla="*/ 35812 w 94343"/>
                  <a:gd name="connsiteY1" fmla="*/ 0 h 571500"/>
                  <a:gd name="connsiteX2" fmla="*/ 88106 w 94343"/>
                  <a:gd name="connsiteY2" fmla="*/ 571500 h 571500"/>
                  <a:gd name="connsiteX3" fmla="*/ 0 w 94343"/>
                  <a:gd name="connsiteY3" fmla="*/ 571500 h 571500"/>
                  <a:gd name="connsiteX0" fmla="*/ 0 w 88106"/>
                  <a:gd name="connsiteY0" fmla="*/ 571500 h 571500"/>
                  <a:gd name="connsiteX1" fmla="*/ 35812 w 88106"/>
                  <a:gd name="connsiteY1" fmla="*/ 0 h 571500"/>
                  <a:gd name="connsiteX2" fmla="*/ 88106 w 88106"/>
                  <a:gd name="connsiteY2" fmla="*/ 571500 h 571500"/>
                  <a:gd name="connsiteX3" fmla="*/ 0 w 88106"/>
                  <a:gd name="connsiteY3" fmla="*/ 571500 h 571500"/>
                  <a:gd name="connsiteX0" fmla="*/ 0 w 88106"/>
                  <a:gd name="connsiteY0" fmla="*/ 571500 h 571500"/>
                  <a:gd name="connsiteX1" fmla="*/ 35812 w 88106"/>
                  <a:gd name="connsiteY1" fmla="*/ 0 h 571500"/>
                  <a:gd name="connsiteX2" fmla="*/ 88106 w 88106"/>
                  <a:gd name="connsiteY2" fmla="*/ 571500 h 571500"/>
                  <a:gd name="connsiteX3" fmla="*/ 0 w 88106"/>
                  <a:gd name="connsiteY3" fmla="*/ 571500 h 571500"/>
                  <a:gd name="connsiteX0" fmla="*/ 0 w 88106"/>
                  <a:gd name="connsiteY0" fmla="*/ 571500 h 571500"/>
                  <a:gd name="connsiteX1" fmla="*/ 35812 w 88106"/>
                  <a:gd name="connsiteY1" fmla="*/ 0 h 571500"/>
                  <a:gd name="connsiteX2" fmla="*/ 88106 w 88106"/>
                  <a:gd name="connsiteY2" fmla="*/ 571500 h 571500"/>
                  <a:gd name="connsiteX3" fmla="*/ 0 w 88106"/>
                  <a:gd name="connsiteY3" fmla="*/ 571500 h 571500"/>
                  <a:gd name="connsiteX0" fmla="*/ 0 w 88106"/>
                  <a:gd name="connsiteY0" fmla="*/ 571500 h 571500"/>
                  <a:gd name="connsiteX1" fmla="*/ 35812 w 88106"/>
                  <a:gd name="connsiteY1" fmla="*/ 0 h 571500"/>
                  <a:gd name="connsiteX2" fmla="*/ 88106 w 88106"/>
                  <a:gd name="connsiteY2" fmla="*/ 571500 h 571500"/>
                  <a:gd name="connsiteX3" fmla="*/ 0 w 88106"/>
                  <a:gd name="connsiteY3" fmla="*/ 571500 h 571500"/>
                  <a:gd name="connsiteX0" fmla="*/ 0 w 88106"/>
                  <a:gd name="connsiteY0" fmla="*/ 571500 h 571500"/>
                  <a:gd name="connsiteX1" fmla="*/ 35812 w 88106"/>
                  <a:gd name="connsiteY1" fmla="*/ 0 h 571500"/>
                  <a:gd name="connsiteX2" fmla="*/ 88106 w 88106"/>
                  <a:gd name="connsiteY2" fmla="*/ 571500 h 571500"/>
                  <a:gd name="connsiteX3" fmla="*/ 0 w 88106"/>
                  <a:gd name="connsiteY3" fmla="*/ 571500 h 571500"/>
                  <a:gd name="connsiteX0" fmla="*/ 0 w 88106"/>
                  <a:gd name="connsiteY0" fmla="*/ 571500 h 571500"/>
                  <a:gd name="connsiteX1" fmla="*/ 35812 w 88106"/>
                  <a:gd name="connsiteY1" fmla="*/ 0 h 571500"/>
                  <a:gd name="connsiteX2" fmla="*/ 88106 w 88106"/>
                  <a:gd name="connsiteY2" fmla="*/ 571500 h 571500"/>
                  <a:gd name="connsiteX3" fmla="*/ 0 w 88106"/>
                  <a:gd name="connsiteY3" fmla="*/ 571500 h 571500"/>
                  <a:gd name="connsiteX0" fmla="*/ 0 w 88106"/>
                  <a:gd name="connsiteY0" fmla="*/ 571500 h 571500"/>
                  <a:gd name="connsiteX1" fmla="*/ 35812 w 88106"/>
                  <a:gd name="connsiteY1" fmla="*/ 0 h 571500"/>
                  <a:gd name="connsiteX2" fmla="*/ 88106 w 88106"/>
                  <a:gd name="connsiteY2" fmla="*/ 571500 h 571500"/>
                  <a:gd name="connsiteX3" fmla="*/ 0 w 88106"/>
                  <a:gd name="connsiteY3" fmla="*/ 571500 h 571500"/>
                  <a:gd name="connsiteX0" fmla="*/ 0 w 88106"/>
                  <a:gd name="connsiteY0" fmla="*/ 571500 h 571500"/>
                  <a:gd name="connsiteX1" fmla="*/ 35812 w 88106"/>
                  <a:gd name="connsiteY1" fmla="*/ 0 h 571500"/>
                  <a:gd name="connsiteX2" fmla="*/ 88106 w 88106"/>
                  <a:gd name="connsiteY2" fmla="*/ 571500 h 571500"/>
                  <a:gd name="connsiteX3" fmla="*/ 0 w 88106"/>
                  <a:gd name="connsiteY3" fmla="*/ 571500 h 571500"/>
                  <a:gd name="connsiteX0" fmla="*/ 0 w 88106"/>
                  <a:gd name="connsiteY0" fmla="*/ 571500 h 571500"/>
                  <a:gd name="connsiteX1" fmla="*/ 35812 w 88106"/>
                  <a:gd name="connsiteY1" fmla="*/ 0 h 571500"/>
                  <a:gd name="connsiteX2" fmla="*/ 88106 w 88106"/>
                  <a:gd name="connsiteY2" fmla="*/ 571500 h 571500"/>
                  <a:gd name="connsiteX3" fmla="*/ 0 w 88106"/>
                  <a:gd name="connsiteY3" fmla="*/ 571500 h 571500"/>
                  <a:gd name="connsiteX0" fmla="*/ 0 w 88106"/>
                  <a:gd name="connsiteY0" fmla="*/ 571500 h 571500"/>
                  <a:gd name="connsiteX1" fmla="*/ 35812 w 88106"/>
                  <a:gd name="connsiteY1" fmla="*/ 0 h 571500"/>
                  <a:gd name="connsiteX2" fmla="*/ 88106 w 88106"/>
                  <a:gd name="connsiteY2" fmla="*/ 571500 h 571500"/>
                  <a:gd name="connsiteX3" fmla="*/ 0 w 88106"/>
                  <a:gd name="connsiteY3" fmla="*/ 571500 h 571500"/>
                  <a:gd name="connsiteX0" fmla="*/ 0 w 88106"/>
                  <a:gd name="connsiteY0" fmla="*/ 571500 h 571500"/>
                  <a:gd name="connsiteX1" fmla="*/ 35812 w 88106"/>
                  <a:gd name="connsiteY1" fmla="*/ 0 h 571500"/>
                  <a:gd name="connsiteX2" fmla="*/ 88106 w 88106"/>
                  <a:gd name="connsiteY2" fmla="*/ 571500 h 571500"/>
                  <a:gd name="connsiteX3" fmla="*/ 0 w 88106"/>
                  <a:gd name="connsiteY3" fmla="*/ 571500 h 571500"/>
                  <a:gd name="connsiteX0" fmla="*/ 0 w 88106"/>
                  <a:gd name="connsiteY0" fmla="*/ 571500 h 571500"/>
                  <a:gd name="connsiteX1" fmla="*/ 35812 w 88106"/>
                  <a:gd name="connsiteY1" fmla="*/ 0 h 571500"/>
                  <a:gd name="connsiteX2" fmla="*/ 88106 w 88106"/>
                  <a:gd name="connsiteY2" fmla="*/ 571500 h 571500"/>
                  <a:gd name="connsiteX3" fmla="*/ 0 w 88106"/>
                  <a:gd name="connsiteY3" fmla="*/ 571500 h 571500"/>
                  <a:gd name="connsiteX0" fmla="*/ 0 w 88106"/>
                  <a:gd name="connsiteY0" fmla="*/ 571500 h 571500"/>
                  <a:gd name="connsiteX1" fmla="*/ 35812 w 88106"/>
                  <a:gd name="connsiteY1" fmla="*/ 0 h 571500"/>
                  <a:gd name="connsiteX2" fmla="*/ 88106 w 88106"/>
                  <a:gd name="connsiteY2" fmla="*/ 571500 h 571500"/>
                  <a:gd name="connsiteX3" fmla="*/ 0 w 88106"/>
                  <a:gd name="connsiteY3" fmla="*/ 571500 h 571500"/>
                  <a:gd name="connsiteX0" fmla="*/ 0 w 88106"/>
                  <a:gd name="connsiteY0" fmla="*/ 571501 h 571501"/>
                  <a:gd name="connsiteX1" fmla="*/ 35812 w 88106"/>
                  <a:gd name="connsiteY1" fmla="*/ 1 h 571501"/>
                  <a:gd name="connsiteX2" fmla="*/ 88106 w 88106"/>
                  <a:gd name="connsiteY2" fmla="*/ 571501 h 571501"/>
                  <a:gd name="connsiteX3" fmla="*/ 0 w 88106"/>
                  <a:gd name="connsiteY3" fmla="*/ 571501 h 571501"/>
                  <a:gd name="connsiteX0" fmla="*/ 0 w 88106"/>
                  <a:gd name="connsiteY0" fmla="*/ 554833 h 554833"/>
                  <a:gd name="connsiteX1" fmla="*/ 49909 w 88106"/>
                  <a:gd name="connsiteY1" fmla="*/ 2 h 554833"/>
                  <a:gd name="connsiteX2" fmla="*/ 88106 w 88106"/>
                  <a:gd name="connsiteY2" fmla="*/ 554833 h 554833"/>
                  <a:gd name="connsiteX3" fmla="*/ 0 w 88106"/>
                  <a:gd name="connsiteY3" fmla="*/ 554833 h 554833"/>
                  <a:gd name="connsiteX0" fmla="*/ 0 w 88106"/>
                  <a:gd name="connsiteY0" fmla="*/ 552452 h 552452"/>
                  <a:gd name="connsiteX1" fmla="*/ 35812 w 88106"/>
                  <a:gd name="connsiteY1" fmla="*/ 2 h 552452"/>
                  <a:gd name="connsiteX2" fmla="*/ 88106 w 88106"/>
                  <a:gd name="connsiteY2" fmla="*/ 552452 h 552452"/>
                  <a:gd name="connsiteX3" fmla="*/ 0 w 88106"/>
                  <a:gd name="connsiteY3" fmla="*/ 552452 h 5524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8106" h="552452">
                    <a:moveTo>
                      <a:pt x="0" y="552452"/>
                    </a:moveTo>
                    <a:cubicBezTo>
                      <a:pt x="13692" y="274639"/>
                      <a:pt x="-3941" y="-791"/>
                      <a:pt x="35812" y="2"/>
                    </a:cubicBezTo>
                    <a:cubicBezTo>
                      <a:pt x="75565" y="795"/>
                      <a:pt x="81756" y="468711"/>
                      <a:pt x="88106" y="552452"/>
                    </a:cubicBezTo>
                    <a:lnTo>
                      <a:pt x="0" y="552452"/>
                    </a:lnTo>
                    <a:close/>
                  </a:path>
                </a:pathLst>
              </a:custGeom>
              <a:solidFill>
                <a:schemeClr val="bg2"/>
              </a:solidFill>
              <a:ln w="12700">
                <a:solidFill>
                  <a:schemeClr val="bg2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2" name="Freeform 61"/>
              <p:cNvSpPr/>
              <p:nvPr/>
            </p:nvSpPr>
            <p:spPr>
              <a:xfrm>
                <a:off x="1193006" y="2500313"/>
                <a:ext cx="192882" cy="347663"/>
              </a:xfrm>
              <a:custGeom>
                <a:avLst/>
                <a:gdLst>
                  <a:gd name="connsiteX0" fmla="*/ 0 w 192882"/>
                  <a:gd name="connsiteY0" fmla="*/ 347663 h 347663"/>
                  <a:gd name="connsiteX1" fmla="*/ 92869 w 192882"/>
                  <a:gd name="connsiteY1" fmla="*/ 0 h 347663"/>
                  <a:gd name="connsiteX2" fmla="*/ 192882 w 192882"/>
                  <a:gd name="connsiteY2" fmla="*/ 347663 h 347663"/>
                  <a:gd name="connsiteX3" fmla="*/ 0 w 192882"/>
                  <a:gd name="connsiteY3" fmla="*/ 347663 h 3476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92882" h="347663">
                    <a:moveTo>
                      <a:pt x="0" y="347663"/>
                    </a:moveTo>
                    <a:cubicBezTo>
                      <a:pt x="30361" y="173831"/>
                      <a:pt x="60722" y="0"/>
                      <a:pt x="92869" y="0"/>
                    </a:cubicBezTo>
                    <a:cubicBezTo>
                      <a:pt x="125016" y="0"/>
                      <a:pt x="158949" y="173831"/>
                      <a:pt x="192882" y="347663"/>
                    </a:cubicBezTo>
                    <a:lnTo>
                      <a:pt x="0" y="347663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solidFill>
                  <a:schemeClr val="accent6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67" name="Rectangle 66"/>
            <p:cNvSpPr/>
            <p:nvPr/>
          </p:nvSpPr>
          <p:spPr>
            <a:xfrm>
              <a:off x="2214400" y="2225344"/>
              <a:ext cx="125118" cy="58768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1776845" y="15466492"/>
            <a:ext cx="5386042" cy="3850232"/>
            <a:chOff x="370176" y="3379317"/>
            <a:chExt cx="1122092" cy="841248"/>
          </a:xfrm>
        </p:grpSpPr>
        <p:pic>
          <p:nvPicPr>
            <p:cNvPr id="78" name="Picture 77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0176" y="3379317"/>
              <a:ext cx="1122092" cy="841248"/>
            </a:xfrm>
            <a:prstGeom prst="rect">
              <a:avLst/>
            </a:prstGeom>
          </p:spPr>
        </p:pic>
        <p:sp>
          <p:nvSpPr>
            <p:cNvPr id="79" name="Freeform 78"/>
            <p:cNvSpPr/>
            <p:nvPr/>
          </p:nvSpPr>
          <p:spPr>
            <a:xfrm>
              <a:off x="920343" y="3559663"/>
              <a:ext cx="59532" cy="552452"/>
            </a:xfrm>
            <a:custGeom>
              <a:avLst/>
              <a:gdLst>
                <a:gd name="connsiteX0" fmla="*/ 0 w 88106"/>
                <a:gd name="connsiteY0" fmla="*/ 559594 h 559594"/>
                <a:gd name="connsiteX1" fmla="*/ 42862 w 88106"/>
                <a:gd name="connsiteY1" fmla="*/ 0 h 559594"/>
                <a:gd name="connsiteX2" fmla="*/ 88106 w 88106"/>
                <a:gd name="connsiteY2" fmla="*/ 559594 h 559594"/>
                <a:gd name="connsiteX3" fmla="*/ 0 w 88106"/>
                <a:gd name="connsiteY3" fmla="*/ 559594 h 559594"/>
                <a:gd name="connsiteX0" fmla="*/ 0 w 88106"/>
                <a:gd name="connsiteY0" fmla="*/ 571500 h 571500"/>
                <a:gd name="connsiteX1" fmla="*/ 35812 w 88106"/>
                <a:gd name="connsiteY1" fmla="*/ 0 h 571500"/>
                <a:gd name="connsiteX2" fmla="*/ 88106 w 88106"/>
                <a:gd name="connsiteY2" fmla="*/ 571500 h 571500"/>
                <a:gd name="connsiteX3" fmla="*/ 0 w 88106"/>
                <a:gd name="connsiteY3" fmla="*/ 571500 h 571500"/>
                <a:gd name="connsiteX0" fmla="*/ 0 w 88106"/>
                <a:gd name="connsiteY0" fmla="*/ 571500 h 571500"/>
                <a:gd name="connsiteX1" fmla="*/ 35812 w 88106"/>
                <a:gd name="connsiteY1" fmla="*/ 0 h 571500"/>
                <a:gd name="connsiteX2" fmla="*/ 88106 w 88106"/>
                <a:gd name="connsiteY2" fmla="*/ 571500 h 571500"/>
                <a:gd name="connsiteX3" fmla="*/ 0 w 88106"/>
                <a:gd name="connsiteY3" fmla="*/ 571500 h 571500"/>
                <a:gd name="connsiteX0" fmla="*/ 0 w 88106"/>
                <a:gd name="connsiteY0" fmla="*/ 571500 h 571500"/>
                <a:gd name="connsiteX1" fmla="*/ 35812 w 88106"/>
                <a:gd name="connsiteY1" fmla="*/ 0 h 571500"/>
                <a:gd name="connsiteX2" fmla="*/ 88106 w 88106"/>
                <a:gd name="connsiteY2" fmla="*/ 571500 h 571500"/>
                <a:gd name="connsiteX3" fmla="*/ 0 w 88106"/>
                <a:gd name="connsiteY3" fmla="*/ 571500 h 571500"/>
                <a:gd name="connsiteX0" fmla="*/ 0 w 94343"/>
                <a:gd name="connsiteY0" fmla="*/ 571500 h 571500"/>
                <a:gd name="connsiteX1" fmla="*/ 35812 w 94343"/>
                <a:gd name="connsiteY1" fmla="*/ 0 h 571500"/>
                <a:gd name="connsiteX2" fmla="*/ 88106 w 94343"/>
                <a:gd name="connsiteY2" fmla="*/ 571500 h 571500"/>
                <a:gd name="connsiteX3" fmla="*/ 0 w 94343"/>
                <a:gd name="connsiteY3" fmla="*/ 571500 h 571500"/>
                <a:gd name="connsiteX0" fmla="*/ 0 w 88106"/>
                <a:gd name="connsiteY0" fmla="*/ 571500 h 571500"/>
                <a:gd name="connsiteX1" fmla="*/ 35812 w 88106"/>
                <a:gd name="connsiteY1" fmla="*/ 0 h 571500"/>
                <a:gd name="connsiteX2" fmla="*/ 88106 w 88106"/>
                <a:gd name="connsiteY2" fmla="*/ 571500 h 571500"/>
                <a:gd name="connsiteX3" fmla="*/ 0 w 88106"/>
                <a:gd name="connsiteY3" fmla="*/ 571500 h 571500"/>
                <a:gd name="connsiteX0" fmla="*/ 0 w 88106"/>
                <a:gd name="connsiteY0" fmla="*/ 571500 h 571500"/>
                <a:gd name="connsiteX1" fmla="*/ 35812 w 88106"/>
                <a:gd name="connsiteY1" fmla="*/ 0 h 571500"/>
                <a:gd name="connsiteX2" fmla="*/ 88106 w 88106"/>
                <a:gd name="connsiteY2" fmla="*/ 571500 h 571500"/>
                <a:gd name="connsiteX3" fmla="*/ 0 w 88106"/>
                <a:gd name="connsiteY3" fmla="*/ 571500 h 571500"/>
                <a:gd name="connsiteX0" fmla="*/ 0 w 88106"/>
                <a:gd name="connsiteY0" fmla="*/ 571500 h 571500"/>
                <a:gd name="connsiteX1" fmla="*/ 35812 w 88106"/>
                <a:gd name="connsiteY1" fmla="*/ 0 h 571500"/>
                <a:gd name="connsiteX2" fmla="*/ 88106 w 88106"/>
                <a:gd name="connsiteY2" fmla="*/ 571500 h 571500"/>
                <a:gd name="connsiteX3" fmla="*/ 0 w 88106"/>
                <a:gd name="connsiteY3" fmla="*/ 571500 h 571500"/>
                <a:gd name="connsiteX0" fmla="*/ 0 w 88106"/>
                <a:gd name="connsiteY0" fmla="*/ 571500 h 571500"/>
                <a:gd name="connsiteX1" fmla="*/ 35812 w 88106"/>
                <a:gd name="connsiteY1" fmla="*/ 0 h 571500"/>
                <a:gd name="connsiteX2" fmla="*/ 88106 w 88106"/>
                <a:gd name="connsiteY2" fmla="*/ 571500 h 571500"/>
                <a:gd name="connsiteX3" fmla="*/ 0 w 88106"/>
                <a:gd name="connsiteY3" fmla="*/ 571500 h 571500"/>
                <a:gd name="connsiteX0" fmla="*/ 0 w 88106"/>
                <a:gd name="connsiteY0" fmla="*/ 571500 h 571500"/>
                <a:gd name="connsiteX1" fmla="*/ 35812 w 88106"/>
                <a:gd name="connsiteY1" fmla="*/ 0 h 571500"/>
                <a:gd name="connsiteX2" fmla="*/ 88106 w 88106"/>
                <a:gd name="connsiteY2" fmla="*/ 571500 h 571500"/>
                <a:gd name="connsiteX3" fmla="*/ 0 w 88106"/>
                <a:gd name="connsiteY3" fmla="*/ 571500 h 571500"/>
                <a:gd name="connsiteX0" fmla="*/ 0 w 88106"/>
                <a:gd name="connsiteY0" fmla="*/ 571500 h 571500"/>
                <a:gd name="connsiteX1" fmla="*/ 35812 w 88106"/>
                <a:gd name="connsiteY1" fmla="*/ 0 h 571500"/>
                <a:gd name="connsiteX2" fmla="*/ 88106 w 88106"/>
                <a:gd name="connsiteY2" fmla="*/ 571500 h 571500"/>
                <a:gd name="connsiteX3" fmla="*/ 0 w 88106"/>
                <a:gd name="connsiteY3" fmla="*/ 571500 h 571500"/>
                <a:gd name="connsiteX0" fmla="*/ 0 w 88106"/>
                <a:gd name="connsiteY0" fmla="*/ 571500 h 571500"/>
                <a:gd name="connsiteX1" fmla="*/ 35812 w 88106"/>
                <a:gd name="connsiteY1" fmla="*/ 0 h 571500"/>
                <a:gd name="connsiteX2" fmla="*/ 88106 w 88106"/>
                <a:gd name="connsiteY2" fmla="*/ 571500 h 571500"/>
                <a:gd name="connsiteX3" fmla="*/ 0 w 88106"/>
                <a:gd name="connsiteY3" fmla="*/ 571500 h 571500"/>
                <a:gd name="connsiteX0" fmla="*/ 0 w 88106"/>
                <a:gd name="connsiteY0" fmla="*/ 571500 h 571500"/>
                <a:gd name="connsiteX1" fmla="*/ 35812 w 88106"/>
                <a:gd name="connsiteY1" fmla="*/ 0 h 571500"/>
                <a:gd name="connsiteX2" fmla="*/ 88106 w 88106"/>
                <a:gd name="connsiteY2" fmla="*/ 571500 h 571500"/>
                <a:gd name="connsiteX3" fmla="*/ 0 w 88106"/>
                <a:gd name="connsiteY3" fmla="*/ 571500 h 571500"/>
                <a:gd name="connsiteX0" fmla="*/ 0 w 88106"/>
                <a:gd name="connsiteY0" fmla="*/ 571500 h 571500"/>
                <a:gd name="connsiteX1" fmla="*/ 35812 w 88106"/>
                <a:gd name="connsiteY1" fmla="*/ 0 h 571500"/>
                <a:gd name="connsiteX2" fmla="*/ 88106 w 88106"/>
                <a:gd name="connsiteY2" fmla="*/ 571500 h 571500"/>
                <a:gd name="connsiteX3" fmla="*/ 0 w 88106"/>
                <a:gd name="connsiteY3" fmla="*/ 571500 h 571500"/>
                <a:gd name="connsiteX0" fmla="*/ 0 w 88106"/>
                <a:gd name="connsiteY0" fmla="*/ 571500 h 571500"/>
                <a:gd name="connsiteX1" fmla="*/ 35812 w 88106"/>
                <a:gd name="connsiteY1" fmla="*/ 0 h 571500"/>
                <a:gd name="connsiteX2" fmla="*/ 88106 w 88106"/>
                <a:gd name="connsiteY2" fmla="*/ 571500 h 571500"/>
                <a:gd name="connsiteX3" fmla="*/ 0 w 88106"/>
                <a:gd name="connsiteY3" fmla="*/ 571500 h 571500"/>
                <a:gd name="connsiteX0" fmla="*/ 0 w 88106"/>
                <a:gd name="connsiteY0" fmla="*/ 571500 h 571500"/>
                <a:gd name="connsiteX1" fmla="*/ 35812 w 88106"/>
                <a:gd name="connsiteY1" fmla="*/ 0 h 571500"/>
                <a:gd name="connsiteX2" fmla="*/ 88106 w 88106"/>
                <a:gd name="connsiteY2" fmla="*/ 571500 h 571500"/>
                <a:gd name="connsiteX3" fmla="*/ 0 w 88106"/>
                <a:gd name="connsiteY3" fmla="*/ 571500 h 571500"/>
                <a:gd name="connsiteX0" fmla="*/ 0 w 88106"/>
                <a:gd name="connsiteY0" fmla="*/ 571500 h 571500"/>
                <a:gd name="connsiteX1" fmla="*/ 35812 w 88106"/>
                <a:gd name="connsiteY1" fmla="*/ 0 h 571500"/>
                <a:gd name="connsiteX2" fmla="*/ 88106 w 88106"/>
                <a:gd name="connsiteY2" fmla="*/ 571500 h 571500"/>
                <a:gd name="connsiteX3" fmla="*/ 0 w 88106"/>
                <a:gd name="connsiteY3" fmla="*/ 571500 h 571500"/>
                <a:gd name="connsiteX0" fmla="*/ 0 w 88106"/>
                <a:gd name="connsiteY0" fmla="*/ 571500 h 571500"/>
                <a:gd name="connsiteX1" fmla="*/ 35812 w 88106"/>
                <a:gd name="connsiteY1" fmla="*/ 0 h 571500"/>
                <a:gd name="connsiteX2" fmla="*/ 88106 w 88106"/>
                <a:gd name="connsiteY2" fmla="*/ 571500 h 571500"/>
                <a:gd name="connsiteX3" fmla="*/ 0 w 88106"/>
                <a:gd name="connsiteY3" fmla="*/ 571500 h 571500"/>
                <a:gd name="connsiteX0" fmla="*/ 0 w 88106"/>
                <a:gd name="connsiteY0" fmla="*/ 571501 h 571501"/>
                <a:gd name="connsiteX1" fmla="*/ 35812 w 88106"/>
                <a:gd name="connsiteY1" fmla="*/ 1 h 571501"/>
                <a:gd name="connsiteX2" fmla="*/ 88106 w 88106"/>
                <a:gd name="connsiteY2" fmla="*/ 571501 h 571501"/>
                <a:gd name="connsiteX3" fmla="*/ 0 w 88106"/>
                <a:gd name="connsiteY3" fmla="*/ 571501 h 571501"/>
                <a:gd name="connsiteX0" fmla="*/ 0 w 88106"/>
                <a:gd name="connsiteY0" fmla="*/ 554833 h 554833"/>
                <a:gd name="connsiteX1" fmla="*/ 49909 w 88106"/>
                <a:gd name="connsiteY1" fmla="*/ 2 h 554833"/>
                <a:gd name="connsiteX2" fmla="*/ 88106 w 88106"/>
                <a:gd name="connsiteY2" fmla="*/ 554833 h 554833"/>
                <a:gd name="connsiteX3" fmla="*/ 0 w 88106"/>
                <a:gd name="connsiteY3" fmla="*/ 554833 h 554833"/>
                <a:gd name="connsiteX0" fmla="*/ 0 w 88106"/>
                <a:gd name="connsiteY0" fmla="*/ 552452 h 552452"/>
                <a:gd name="connsiteX1" fmla="*/ 35812 w 88106"/>
                <a:gd name="connsiteY1" fmla="*/ 2 h 552452"/>
                <a:gd name="connsiteX2" fmla="*/ 88106 w 88106"/>
                <a:gd name="connsiteY2" fmla="*/ 552452 h 552452"/>
                <a:gd name="connsiteX3" fmla="*/ 0 w 88106"/>
                <a:gd name="connsiteY3" fmla="*/ 552452 h 5524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8106" h="552452">
                  <a:moveTo>
                    <a:pt x="0" y="552452"/>
                  </a:moveTo>
                  <a:cubicBezTo>
                    <a:pt x="13692" y="274639"/>
                    <a:pt x="-3941" y="-791"/>
                    <a:pt x="35812" y="2"/>
                  </a:cubicBezTo>
                  <a:cubicBezTo>
                    <a:pt x="75565" y="795"/>
                    <a:pt x="81756" y="468711"/>
                    <a:pt x="88106" y="552452"/>
                  </a:cubicBezTo>
                  <a:lnTo>
                    <a:pt x="0" y="552452"/>
                  </a:lnTo>
                  <a:close/>
                </a:path>
              </a:pathLst>
            </a:custGeom>
            <a:solidFill>
              <a:schemeClr val="bg2"/>
            </a:solidFill>
            <a:ln w="12700">
              <a:solidFill>
                <a:schemeClr val="bg2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Freeform 79"/>
            <p:cNvSpPr/>
            <p:nvPr/>
          </p:nvSpPr>
          <p:spPr>
            <a:xfrm>
              <a:off x="890599" y="3765292"/>
              <a:ext cx="192882" cy="347663"/>
            </a:xfrm>
            <a:custGeom>
              <a:avLst/>
              <a:gdLst>
                <a:gd name="connsiteX0" fmla="*/ 0 w 192882"/>
                <a:gd name="connsiteY0" fmla="*/ 347663 h 347663"/>
                <a:gd name="connsiteX1" fmla="*/ 92869 w 192882"/>
                <a:gd name="connsiteY1" fmla="*/ 0 h 347663"/>
                <a:gd name="connsiteX2" fmla="*/ 192882 w 192882"/>
                <a:gd name="connsiteY2" fmla="*/ 347663 h 347663"/>
                <a:gd name="connsiteX3" fmla="*/ 0 w 192882"/>
                <a:gd name="connsiteY3" fmla="*/ 347663 h 3476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92882" h="347663">
                  <a:moveTo>
                    <a:pt x="0" y="347663"/>
                  </a:moveTo>
                  <a:cubicBezTo>
                    <a:pt x="30361" y="173831"/>
                    <a:pt x="60722" y="0"/>
                    <a:pt x="92869" y="0"/>
                  </a:cubicBezTo>
                  <a:cubicBezTo>
                    <a:pt x="125016" y="0"/>
                    <a:pt x="158949" y="173831"/>
                    <a:pt x="192882" y="347663"/>
                  </a:cubicBezTo>
                  <a:lnTo>
                    <a:pt x="0" y="347663"/>
                  </a:lnTo>
                  <a:close/>
                </a:path>
              </a:pathLst>
            </a:custGeom>
            <a:solidFill>
              <a:schemeClr val="accent6"/>
            </a:solidFill>
            <a:ln>
              <a:solidFill>
                <a:schemeClr val="accent6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81" name="Group 80"/>
            <p:cNvGrpSpPr>
              <a:grpSpLocks noChangeAspect="1"/>
            </p:cNvGrpSpPr>
            <p:nvPr/>
          </p:nvGrpSpPr>
          <p:grpSpPr>
            <a:xfrm>
              <a:off x="885169" y="3524429"/>
              <a:ext cx="125118" cy="591378"/>
              <a:chOff x="3654454" y="2240743"/>
              <a:chExt cx="156398" cy="704850"/>
            </a:xfrm>
          </p:grpSpPr>
          <p:cxnSp>
            <p:nvCxnSpPr>
              <p:cNvPr id="82" name="Straight Connector 81"/>
              <p:cNvCxnSpPr/>
              <p:nvPr/>
            </p:nvCxnSpPr>
            <p:spPr>
              <a:xfrm flipV="1">
                <a:off x="3654454" y="2240743"/>
                <a:ext cx="0" cy="704850"/>
              </a:xfrm>
              <a:prstGeom prst="line">
                <a:avLst/>
              </a:prstGeom>
              <a:ln w="12700">
                <a:solidFill>
                  <a:schemeClr val="accent4"/>
                </a:solidFill>
                <a:prstDash val="sysDash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3" name="Straight Connector 82"/>
              <p:cNvCxnSpPr/>
              <p:nvPr/>
            </p:nvCxnSpPr>
            <p:spPr>
              <a:xfrm flipV="1">
                <a:off x="3810852" y="2240743"/>
                <a:ext cx="0" cy="704850"/>
              </a:xfrm>
              <a:prstGeom prst="line">
                <a:avLst/>
              </a:prstGeom>
              <a:ln w="12700">
                <a:solidFill>
                  <a:schemeClr val="accent4"/>
                </a:solidFill>
                <a:prstDash val="sysDash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4" name="Straight Connector 83"/>
              <p:cNvCxnSpPr/>
              <p:nvPr/>
            </p:nvCxnSpPr>
            <p:spPr>
              <a:xfrm>
                <a:off x="3654454" y="2245507"/>
                <a:ext cx="156398" cy="0"/>
              </a:xfrm>
              <a:prstGeom prst="line">
                <a:avLst/>
              </a:prstGeom>
              <a:ln w="12700">
                <a:solidFill>
                  <a:schemeClr val="accent4"/>
                </a:solidFill>
                <a:prstDash val="sysDash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22" name="Group 21"/>
          <p:cNvGrpSpPr/>
          <p:nvPr/>
        </p:nvGrpSpPr>
        <p:grpSpPr>
          <a:xfrm>
            <a:off x="8145725" y="15466492"/>
            <a:ext cx="5386042" cy="3850232"/>
            <a:chOff x="1697026" y="3379317"/>
            <a:chExt cx="1122092" cy="841248"/>
          </a:xfrm>
        </p:grpSpPr>
        <p:grpSp>
          <p:nvGrpSpPr>
            <p:cNvPr id="86" name="Group 85"/>
            <p:cNvGrpSpPr/>
            <p:nvPr/>
          </p:nvGrpSpPr>
          <p:grpSpPr>
            <a:xfrm>
              <a:off x="1697026" y="3379317"/>
              <a:ext cx="1122092" cy="841248"/>
              <a:chOff x="465436" y="2114338"/>
              <a:chExt cx="1122092" cy="841248"/>
            </a:xfrm>
          </p:grpSpPr>
          <p:pic>
            <p:nvPicPr>
              <p:cNvPr id="87" name="Picture 86"/>
              <p:cNvPicPr>
                <a:picLocks noChangeAspect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65436" y="2114338"/>
                <a:ext cx="1122092" cy="841248"/>
              </a:xfrm>
              <a:prstGeom prst="rect">
                <a:avLst/>
              </a:prstGeom>
            </p:spPr>
          </p:pic>
          <p:sp>
            <p:nvSpPr>
              <p:cNvPr id="88" name="Freeform 87"/>
              <p:cNvSpPr/>
              <p:nvPr/>
            </p:nvSpPr>
            <p:spPr>
              <a:xfrm>
                <a:off x="1015603" y="2294684"/>
                <a:ext cx="59532" cy="552452"/>
              </a:xfrm>
              <a:custGeom>
                <a:avLst/>
                <a:gdLst>
                  <a:gd name="connsiteX0" fmla="*/ 0 w 88106"/>
                  <a:gd name="connsiteY0" fmla="*/ 559594 h 559594"/>
                  <a:gd name="connsiteX1" fmla="*/ 42862 w 88106"/>
                  <a:gd name="connsiteY1" fmla="*/ 0 h 559594"/>
                  <a:gd name="connsiteX2" fmla="*/ 88106 w 88106"/>
                  <a:gd name="connsiteY2" fmla="*/ 559594 h 559594"/>
                  <a:gd name="connsiteX3" fmla="*/ 0 w 88106"/>
                  <a:gd name="connsiteY3" fmla="*/ 559594 h 559594"/>
                  <a:gd name="connsiteX0" fmla="*/ 0 w 88106"/>
                  <a:gd name="connsiteY0" fmla="*/ 571500 h 571500"/>
                  <a:gd name="connsiteX1" fmla="*/ 35812 w 88106"/>
                  <a:gd name="connsiteY1" fmla="*/ 0 h 571500"/>
                  <a:gd name="connsiteX2" fmla="*/ 88106 w 88106"/>
                  <a:gd name="connsiteY2" fmla="*/ 571500 h 571500"/>
                  <a:gd name="connsiteX3" fmla="*/ 0 w 88106"/>
                  <a:gd name="connsiteY3" fmla="*/ 571500 h 571500"/>
                  <a:gd name="connsiteX0" fmla="*/ 0 w 88106"/>
                  <a:gd name="connsiteY0" fmla="*/ 571500 h 571500"/>
                  <a:gd name="connsiteX1" fmla="*/ 35812 w 88106"/>
                  <a:gd name="connsiteY1" fmla="*/ 0 h 571500"/>
                  <a:gd name="connsiteX2" fmla="*/ 88106 w 88106"/>
                  <a:gd name="connsiteY2" fmla="*/ 571500 h 571500"/>
                  <a:gd name="connsiteX3" fmla="*/ 0 w 88106"/>
                  <a:gd name="connsiteY3" fmla="*/ 571500 h 571500"/>
                  <a:gd name="connsiteX0" fmla="*/ 0 w 88106"/>
                  <a:gd name="connsiteY0" fmla="*/ 571500 h 571500"/>
                  <a:gd name="connsiteX1" fmla="*/ 35812 w 88106"/>
                  <a:gd name="connsiteY1" fmla="*/ 0 h 571500"/>
                  <a:gd name="connsiteX2" fmla="*/ 88106 w 88106"/>
                  <a:gd name="connsiteY2" fmla="*/ 571500 h 571500"/>
                  <a:gd name="connsiteX3" fmla="*/ 0 w 88106"/>
                  <a:gd name="connsiteY3" fmla="*/ 571500 h 571500"/>
                  <a:gd name="connsiteX0" fmla="*/ 0 w 94343"/>
                  <a:gd name="connsiteY0" fmla="*/ 571500 h 571500"/>
                  <a:gd name="connsiteX1" fmla="*/ 35812 w 94343"/>
                  <a:gd name="connsiteY1" fmla="*/ 0 h 571500"/>
                  <a:gd name="connsiteX2" fmla="*/ 88106 w 94343"/>
                  <a:gd name="connsiteY2" fmla="*/ 571500 h 571500"/>
                  <a:gd name="connsiteX3" fmla="*/ 0 w 94343"/>
                  <a:gd name="connsiteY3" fmla="*/ 571500 h 571500"/>
                  <a:gd name="connsiteX0" fmla="*/ 0 w 88106"/>
                  <a:gd name="connsiteY0" fmla="*/ 571500 h 571500"/>
                  <a:gd name="connsiteX1" fmla="*/ 35812 w 88106"/>
                  <a:gd name="connsiteY1" fmla="*/ 0 h 571500"/>
                  <a:gd name="connsiteX2" fmla="*/ 88106 w 88106"/>
                  <a:gd name="connsiteY2" fmla="*/ 571500 h 571500"/>
                  <a:gd name="connsiteX3" fmla="*/ 0 w 88106"/>
                  <a:gd name="connsiteY3" fmla="*/ 571500 h 571500"/>
                  <a:gd name="connsiteX0" fmla="*/ 0 w 88106"/>
                  <a:gd name="connsiteY0" fmla="*/ 571500 h 571500"/>
                  <a:gd name="connsiteX1" fmla="*/ 35812 w 88106"/>
                  <a:gd name="connsiteY1" fmla="*/ 0 h 571500"/>
                  <a:gd name="connsiteX2" fmla="*/ 88106 w 88106"/>
                  <a:gd name="connsiteY2" fmla="*/ 571500 h 571500"/>
                  <a:gd name="connsiteX3" fmla="*/ 0 w 88106"/>
                  <a:gd name="connsiteY3" fmla="*/ 571500 h 571500"/>
                  <a:gd name="connsiteX0" fmla="*/ 0 w 88106"/>
                  <a:gd name="connsiteY0" fmla="*/ 571500 h 571500"/>
                  <a:gd name="connsiteX1" fmla="*/ 35812 w 88106"/>
                  <a:gd name="connsiteY1" fmla="*/ 0 h 571500"/>
                  <a:gd name="connsiteX2" fmla="*/ 88106 w 88106"/>
                  <a:gd name="connsiteY2" fmla="*/ 571500 h 571500"/>
                  <a:gd name="connsiteX3" fmla="*/ 0 w 88106"/>
                  <a:gd name="connsiteY3" fmla="*/ 571500 h 571500"/>
                  <a:gd name="connsiteX0" fmla="*/ 0 w 88106"/>
                  <a:gd name="connsiteY0" fmla="*/ 571500 h 571500"/>
                  <a:gd name="connsiteX1" fmla="*/ 35812 w 88106"/>
                  <a:gd name="connsiteY1" fmla="*/ 0 h 571500"/>
                  <a:gd name="connsiteX2" fmla="*/ 88106 w 88106"/>
                  <a:gd name="connsiteY2" fmla="*/ 571500 h 571500"/>
                  <a:gd name="connsiteX3" fmla="*/ 0 w 88106"/>
                  <a:gd name="connsiteY3" fmla="*/ 571500 h 571500"/>
                  <a:gd name="connsiteX0" fmla="*/ 0 w 88106"/>
                  <a:gd name="connsiteY0" fmla="*/ 571500 h 571500"/>
                  <a:gd name="connsiteX1" fmla="*/ 35812 w 88106"/>
                  <a:gd name="connsiteY1" fmla="*/ 0 h 571500"/>
                  <a:gd name="connsiteX2" fmla="*/ 88106 w 88106"/>
                  <a:gd name="connsiteY2" fmla="*/ 571500 h 571500"/>
                  <a:gd name="connsiteX3" fmla="*/ 0 w 88106"/>
                  <a:gd name="connsiteY3" fmla="*/ 571500 h 571500"/>
                  <a:gd name="connsiteX0" fmla="*/ 0 w 88106"/>
                  <a:gd name="connsiteY0" fmla="*/ 571500 h 571500"/>
                  <a:gd name="connsiteX1" fmla="*/ 35812 w 88106"/>
                  <a:gd name="connsiteY1" fmla="*/ 0 h 571500"/>
                  <a:gd name="connsiteX2" fmla="*/ 88106 w 88106"/>
                  <a:gd name="connsiteY2" fmla="*/ 571500 h 571500"/>
                  <a:gd name="connsiteX3" fmla="*/ 0 w 88106"/>
                  <a:gd name="connsiteY3" fmla="*/ 571500 h 571500"/>
                  <a:gd name="connsiteX0" fmla="*/ 0 w 88106"/>
                  <a:gd name="connsiteY0" fmla="*/ 571500 h 571500"/>
                  <a:gd name="connsiteX1" fmla="*/ 35812 w 88106"/>
                  <a:gd name="connsiteY1" fmla="*/ 0 h 571500"/>
                  <a:gd name="connsiteX2" fmla="*/ 88106 w 88106"/>
                  <a:gd name="connsiteY2" fmla="*/ 571500 h 571500"/>
                  <a:gd name="connsiteX3" fmla="*/ 0 w 88106"/>
                  <a:gd name="connsiteY3" fmla="*/ 571500 h 571500"/>
                  <a:gd name="connsiteX0" fmla="*/ 0 w 88106"/>
                  <a:gd name="connsiteY0" fmla="*/ 571500 h 571500"/>
                  <a:gd name="connsiteX1" fmla="*/ 35812 w 88106"/>
                  <a:gd name="connsiteY1" fmla="*/ 0 h 571500"/>
                  <a:gd name="connsiteX2" fmla="*/ 88106 w 88106"/>
                  <a:gd name="connsiteY2" fmla="*/ 571500 h 571500"/>
                  <a:gd name="connsiteX3" fmla="*/ 0 w 88106"/>
                  <a:gd name="connsiteY3" fmla="*/ 571500 h 571500"/>
                  <a:gd name="connsiteX0" fmla="*/ 0 w 88106"/>
                  <a:gd name="connsiteY0" fmla="*/ 571500 h 571500"/>
                  <a:gd name="connsiteX1" fmla="*/ 35812 w 88106"/>
                  <a:gd name="connsiteY1" fmla="*/ 0 h 571500"/>
                  <a:gd name="connsiteX2" fmla="*/ 88106 w 88106"/>
                  <a:gd name="connsiteY2" fmla="*/ 571500 h 571500"/>
                  <a:gd name="connsiteX3" fmla="*/ 0 w 88106"/>
                  <a:gd name="connsiteY3" fmla="*/ 571500 h 571500"/>
                  <a:gd name="connsiteX0" fmla="*/ 0 w 88106"/>
                  <a:gd name="connsiteY0" fmla="*/ 571500 h 571500"/>
                  <a:gd name="connsiteX1" fmla="*/ 35812 w 88106"/>
                  <a:gd name="connsiteY1" fmla="*/ 0 h 571500"/>
                  <a:gd name="connsiteX2" fmla="*/ 88106 w 88106"/>
                  <a:gd name="connsiteY2" fmla="*/ 571500 h 571500"/>
                  <a:gd name="connsiteX3" fmla="*/ 0 w 88106"/>
                  <a:gd name="connsiteY3" fmla="*/ 571500 h 571500"/>
                  <a:gd name="connsiteX0" fmla="*/ 0 w 88106"/>
                  <a:gd name="connsiteY0" fmla="*/ 571500 h 571500"/>
                  <a:gd name="connsiteX1" fmla="*/ 35812 w 88106"/>
                  <a:gd name="connsiteY1" fmla="*/ 0 h 571500"/>
                  <a:gd name="connsiteX2" fmla="*/ 88106 w 88106"/>
                  <a:gd name="connsiteY2" fmla="*/ 571500 h 571500"/>
                  <a:gd name="connsiteX3" fmla="*/ 0 w 88106"/>
                  <a:gd name="connsiteY3" fmla="*/ 571500 h 571500"/>
                  <a:gd name="connsiteX0" fmla="*/ 0 w 88106"/>
                  <a:gd name="connsiteY0" fmla="*/ 571500 h 571500"/>
                  <a:gd name="connsiteX1" fmla="*/ 35812 w 88106"/>
                  <a:gd name="connsiteY1" fmla="*/ 0 h 571500"/>
                  <a:gd name="connsiteX2" fmla="*/ 88106 w 88106"/>
                  <a:gd name="connsiteY2" fmla="*/ 571500 h 571500"/>
                  <a:gd name="connsiteX3" fmla="*/ 0 w 88106"/>
                  <a:gd name="connsiteY3" fmla="*/ 571500 h 571500"/>
                  <a:gd name="connsiteX0" fmla="*/ 0 w 88106"/>
                  <a:gd name="connsiteY0" fmla="*/ 571500 h 571500"/>
                  <a:gd name="connsiteX1" fmla="*/ 35812 w 88106"/>
                  <a:gd name="connsiteY1" fmla="*/ 0 h 571500"/>
                  <a:gd name="connsiteX2" fmla="*/ 88106 w 88106"/>
                  <a:gd name="connsiteY2" fmla="*/ 571500 h 571500"/>
                  <a:gd name="connsiteX3" fmla="*/ 0 w 88106"/>
                  <a:gd name="connsiteY3" fmla="*/ 571500 h 571500"/>
                  <a:gd name="connsiteX0" fmla="*/ 0 w 88106"/>
                  <a:gd name="connsiteY0" fmla="*/ 571501 h 571501"/>
                  <a:gd name="connsiteX1" fmla="*/ 35812 w 88106"/>
                  <a:gd name="connsiteY1" fmla="*/ 1 h 571501"/>
                  <a:gd name="connsiteX2" fmla="*/ 88106 w 88106"/>
                  <a:gd name="connsiteY2" fmla="*/ 571501 h 571501"/>
                  <a:gd name="connsiteX3" fmla="*/ 0 w 88106"/>
                  <a:gd name="connsiteY3" fmla="*/ 571501 h 571501"/>
                  <a:gd name="connsiteX0" fmla="*/ 0 w 88106"/>
                  <a:gd name="connsiteY0" fmla="*/ 554833 h 554833"/>
                  <a:gd name="connsiteX1" fmla="*/ 49909 w 88106"/>
                  <a:gd name="connsiteY1" fmla="*/ 2 h 554833"/>
                  <a:gd name="connsiteX2" fmla="*/ 88106 w 88106"/>
                  <a:gd name="connsiteY2" fmla="*/ 554833 h 554833"/>
                  <a:gd name="connsiteX3" fmla="*/ 0 w 88106"/>
                  <a:gd name="connsiteY3" fmla="*/ 554833 h 554833"/>
                  <a:gd name="connsiteX0" fmla="*/ 0 w 88106"/>
                  <a:gd name="connsiteY0" fmla="*/ 552452 h 552452"/>
                  <a:gd name="connsiteX1" fmla="*/ 35812 w 88106"/>
                  <a:gd name="connsiteY1" fmla="*/ 2 h 552452"/>
                  <a:gd name="connsiteX2" fmla="*/ 88106 w 88106"/>
                  <a:gd name="connsiteY2" fmla="*/ 552452 h 552452"/>
                  <a:gd name="connsiteX3" fmla="*/ 0 w 88106"/>
                  <a:gd name="connsiteY3" fmla="*/ 552452 h 5524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8106" h="552452">
                    <a:moveTo>
                      <a:pt x="0" y="552452"/>
                    </a:moveTo>
                    <a:cubicBezTo>
                      <a:pt x="13692" y="274639"/>
                      <a:pt x="-3941" y="-791"/>
                      <a:pt x="35812" y="2"/>
                    </a:cubicBezTo>
                    <a:cubicBezTo>
                      <a:pt x="75565" y="795"/>
                      <a:pt x="81756" y="468711"/>
                      <a:pt x="88106" y="552452"/>
                    </a:cubicBezTo>
                    <a:lnTo>
                      <a:pt x="0" y="552452"/>
                    </a:lnTo>
                    <a:close/>
                  </a:path>
                </a:pathLst>
              </a:custGeom>
              <a:solidFill>
                <a:schemeClr val="bg2"/>
              </a:solidFill>
              <a:ln w="12700">
                <a:solidFill>
                  <a:schemeClr val="bg2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9" name="Freeform 88"/>
              <p:cNvSpPr/>
              <p:nvPr/>
            </p:nvSpPr>
            <p:spPr>
              <a:xfrm>
                <a:off x="985859" y="2500313"/>
                <a:ext cx="192882" cy="347663"/>
              </a:xfrm>
              <a:custGeom>
                <a:avLst/>
                <a:gdLst>
                  <a:gd name="connsiteX0" fmla="*/ 0 w 192882"/>
                  <a:gd name="connsiteY0" fmla="*/ 347663 h 347663"/>
                  <a:gd name="connsiteX1" fmla="*/ 92869 w 192882"/>
                  <a:gd name="connsiteY1" fmla="*/ 0 h 347663"/>
                  <a:gd name="connsiteX2" fmla="*/ 192882 w 192882"/>
                  <a:gd name="connsiteY2" fmla="*/ 347663 h 347663"/>
                  <a:gd name="connsiteX3" fmla="*/ 0 w 192882"/>
                  <a:gd name="connsiteY3" fmla="*/ 347663 h 3476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92882" h="347663">
                    <a:moveTo>
                      <a:pt x="0" y="347663"/>
                    </a:moveTo>
                    <a:cubicBezTo>
                      <a:pt x="30361" y="173831"/>
                      <a:pt x="60722" y="0"/>
                      <a:pt x="92869" y="0"/>
                    </a:cubicBezTo>
                    <a:cubicBezTo>
                      <a:pt x="125016" y="0"/>
                      <a:pt x="158949" y="173831"/>
                      <a:pt x="192882" y="347663"/>
                    </a:cubicBezTo>
                    <a:lnTo>
                      <a:pt x="0" y="347663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solidFill>
                  <a:schemeClr val="accent6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94" name="Rectangle 93"/>
            <p:cNvSpPr/>
            <p:nvPr/>
          </p:nvSpPr>
          <p:spPr>
            <a:xfrm>
              <a:off x="2214400" y="3521283"/>
              <a:ext cx="125118" cy="58768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846" r="28211"/>
          <a:stretch/>
        </p:blipFill>
        <p:spPr>
          <a:xfrm>
            <a:off x="36224359" y="8303569"/>
            <a:ext cx="2840856" cy="472909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622" r="24126"/>
          <a:stretch/>
        </p:blipFill>
        <p:spPr>
          <a:xfrm>
            <a:off x="39330562" y="8302456"/>
            <a:ext cx="3589037" cy="4729090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57" r="6716"/>
          <a:stretch/>
        </p:blipFill>
        <p:spPr>
          <a:xfrm>
            <a:off x="29852227" y="8302456"/>
            <a:ext cx="6126480" cy="4729090"/>
          </a:xfrm>
          <a:prstGeom prst="rect">
            <a:avLst/>
          </a:prstGeom>
        </p:spPr>
      </p:pic>
      <p:grpSp>
        <p:nvGrpSpPr>
          <p:cNvPr id="36" name="Group 35"/>
          <p:cNvGrpSpPr/>
          <p:nvPr/>
        </p:nvGrpSpPr>
        <p:grpSpPr>
          <a:xfrm>
            <a:off x="16476814" y="17774133"/>
            <a:ext cx="5678760" cy="4059484"/>
            <a:chOff x="3432669" y="3883520"/>
            <a:chExt cx="1183075" cy="886968"/>
          </a:xfrm>
        </p:grpSpPr>
        <p:pic>
          <p:nvPicPr>
            <p:cNvPr id="55" name="Picture 54"/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32669" y="3883520"/>
              <a:ext cx="1183075" cy="886968"/>
            </a:xfrm>
            <a:prstGeom prst="rect">
              <a:avLst/>
            </a:prstGeom>
          </p:spPr>
        </p:pic>
        <p:sp>
          <p:nvSpPr>
            <p:cNvPr id="21" name="Rectangle 20"/>
            <p:cNvSpPr/>
            <p:nvPr/>
          </p:nvSpPr>
          <p:spPr>
            <a:xfrm>
              <a:off x="3588543" y="4433888"/>
              <a:ext cx="912019" cy="235744"/>
            </a:xfrm>
            <a:prstGeom prst="rect">
              <a:avLst/>
            </a:prstGeom>
            <a:solidFill>
              <a:schemeClr val="accent2">
                <a:lumMod val="50000"/>
                <a:alpha val="50000"/>
              </a:schemeClr>
            </a:solidFill>
            <a:ln w="0">
              <a:solidFill>
                <a:schemeClr val="accent2">
                  <a:lumMod val="5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7" name="Group 36"/>
          <p:cNvGrpSpPr/>
          <p:nvPr/>
        </p:nvGrpSpPr>
        <p:grpSpPr>
          <a:xfrm>
            <a:off x="22658052" y="17817727"/>
            <a:ext cx="5688494" cy="4059484"/>
            <a:chOff x="4720427" y="3893045"/>
            <a:chExt cx="1185103" cy="886968"/>
          </a:xfrm>
        </p:grpSpPr>
        <p:pic>
          <p:nvPicPr>
            <p:cNvPr id="56" name="Picture 55"/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20427" y="3893045"/>
              <a:ext cx="1185103" cy="886968"/>
            </a:xfrm>
            <a:prstGeom prst="rect">
              <a:avLst/>
            </a:prstGeom>
          </p:spPr>
        </p:pic>
        <p:sp>
          <p:nvSpPr>
            <p:cNvPr id="57" name="Rectangle 56"/>
            <p:cNvSpPr/>
            <p:nvPr/>
          </p:nvSpPr>
          <p:spPr>
            <a:xfrm>
              <a:off x="4876800" y="4443413"/>
              <a:ext cx="912019" cy="235744"/>
            </a:xfrm>
            <a:prstGeom prst="rect">
              <a:avLst/>
            </a:prstGeom>
            <a:solidFill>
              <a:schemeClr val="accent2">
                <a:lumMod val="50000"/>
                <a:alpha val="50000"/>
              </a:schemeClr>
            </a:solidFill>
            <a:ln w="0">
              <a:solidFill>
                <a:schemeClr val="accent2">
                  <a:lumMod val="5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0671191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NSSL Lab Review Feb 25–27, 2015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603504" y="5420202"/>
            <a:ext cx="13754102" cy="16798265"/>
          </a:xfrm>
          <a:solidFill>
            <a:schemeClr val="bg1">
              <a:lumMod val="85000"/>
            </a:schemeClr>
          </a:solidFill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n-US" sz="6100" dirty="0">
                <a:solidFill>
                  <a:schemeClr val="bg2"/>
                </a:solidFill>
                <a:latin typeface="+mj-lt"/>
              </a:rPr>
              <a:t>Clutter Filtering Challenges</a:t>
            </a:r>
          </a:p>
          <a:p>
            <a:pPr marL="0" indent="0">
              <a:lnSpc>
                <a:spcPct val="120000"/>
              </a:lnSpc>
              <a:spcBef>
                <a:spcPts val="1288"/>
              </a:spcBef>
              <a:buNone/>
            </a:pPr>
            <a:r>
              <a:rPr lang="en-US" sz="3300" dirty="0"/>
              <a:t>Conventional ground clutter filters discriminate between clutter and weather based on radial velocity.</a:t>
            </a:r>
          </a:p>
          <a:p>
            <a:pPr marL="736325" indent="-736325">
              <a:lnSpc>
                <a:spcPct val="120000"/>
              </a:lnSpc>
              <a:spcBef>
                <a:spcPts val="1288"/>
              </a:spcBef>
            </a:pPr>
            <a:r>
              <a:rPr lang="en-US" sz="3300" dirty="0"/>
              <a:t>When clutter and weather have sufficiently different velocities, they work very well.</a:t>
            </a:r>
          </a:p>
          <a:p>
            <a:pPr marL="981770" indent="-981770">
              <a:lnSpc>
                <a:spcPct val="120000"/>
              </a:lnSpc>
              <a:spcBef>
                <a:spcPts val="2576"/>
              </a:spcBef>
            </a:pPr>
            <a:endParaRPr lang="en-US" sz="3300" dirty="0"/>
          </a:p>
          <a:p>
            <a:pPr marL="981770" indent="-981770">
              <a:lnSpc>
                <a:spcPct val="120000"/>
              </a:lnSpc>
              <a:spcBef>
                <a:spcPts val="2576"/>
              </a:spcBef>
            </a:pPr>
            <a:endParaRPr lang="en-US" sz="3300" dirty="0"/>
          </a:p>
          <a:p>
            <a:pPr marL="981770" indent="-981770">
              <a:lnSpc>
                <a:spcPct val="120000"/>
              </a:lnSpc>
              <a:spcBef>
                <a:spcPts val="2576"/>
              </a:spcBef>
            </a:pPr>
            <a:endParaRPr lang="en-US" sz="3300" dirty="0"/>
          </a:p>
          <a:p>
            <a:pPr marL="981770" indent="-981770">
              <a:lnSpc>
                <a:spcPct val="120000"/>
              </a:lnSpc>
              <a:spcBef>
                <a:spcPts val="2576"/>
              </a:spcBef>
            </a:pPr>
            <a:endParaRPr lang="en-US" sz="3300" dirty="0"/>
          </a:p>
          <a:p>
            <a:pPr marL="736325" indent="-736325">
              <a:lnSpc>
                <a:spcPct val="120000"/>
              </a:lnSpc>
              <a:spcBef>
                <a:spcPts val="5156"/>
              </a:spcBef>
            </a:pPr>
            <a:endParaRPr lang="en-US" sz="3300" dirty="0"/>
          </a:p>
          <a:p>
            <a:pPr marL="736325" indent="-736325">
              <a:lnSpc>
                <a:spcPct val="120000"/>
              </a:lnSpc>
              <a:spcBef>
                <a:spcPts val="5156"/>
              </a:spcBef>
            </a:pPr>
            <a:r>
              <a:rPr lang="en-US" sz="3300" dirty="0"/>
              <a:t>When </a:t>
            </a:r>
            <a:r>
              <a:rPr lang="en-US" sz="3300" dirty="0"/>
              <a:t>the weather velocity is near zero, clutter filtering </a:t>
            </a:r>
            <a:r>
              <a:rPr lang="en-US" sz="3300" dirty="0"/>
              <a:t>can affect the estimates of meteorological variables.</a:t>
            </a:r>
          </a:p>
          <a:p>
            <a:pPr marL="736325" indent="-736325">
              <a:lnSpc>
                <a:spcPct val="120000"/>
              </a:lnSpc>
              <a:spcBef>
                <a:spcPts val="0"/>
              </a:spcBef>
            </a:pPr>
            <a:endParaRPr lang="en-US" sz="3300" dirty="0"/>
          </a:p>
          <a:p>
            <a:pPr marL="736325" indent="-736325">
              <a:lnSpc>
                <a:spcPct val="120000"/>
              </a:lnSpc>
              <a:spcBef>
                <a:spcPts val="0"/>
              </a:spcBef>
            </a:pPr>
            <a:endParaRPr lang="en-US" sz="3300" dirty="0"/>
          </a:p>
          <a:p>
            <a:pPr marL="736325" indent="-736325">
              <a:lnSpc>
                <a:spcPct val="120000"/>
              </a:lnSpc>
              <a:spcBef>
                <a:spcPts val="0"/>
              </a:spcBef>
            </a:pPr>
            <a:endParaRPr lang="en-US" sz="3300" dirty="0"/>
          </a:p>
          <a:p>
            <a:pPr marL="736325" indent="-736325">
              <a:lnSpc>
                <a:spcPct val="120000"/>
              </a:lnSpc>
              <a:spcBef>
                <a:spcPts val="0"/>
              </a:spcBef>
            </a:pPr>
            <a:endParaRPr lang="en-US" sz="3300" dirty="0"/>
          </a:p>
          <a:p>
            <a:pPr marL="736325" indent="-736325">
              <a:lnSpc>
                <a:spcPct val="120000"/>
              </a:lnSpc>
              <a:spcBef>
                <a:spcPts val="0"/>
              </a:spcBef>
            </a:pPr>
            <a:endParaRPr lang="en-US" sz="3300" dirty="0"/>
          </a:p>
          <a:p>
            <a:pPr marL="736325" indent="-736325">
              <a:lnSpc>
                <a:spcPct val="120000"/>
              </a:lnSpc>
              <a:spcBef>
                <a:spcPts val="0"/>
              </a:spcBef>
            </a:pPr>
            <a:endParaRPr lang="en-US" sz="3300" dirty="0"/>
          </a:p>
          <a:p>
            <a:pPr marL="736325" indent="-736325">
              <a:lnSpc>
                <a:spcPct val="120000"/>
              </a:lnSpc>
              <a:spcBef>
                <a:spcPts val="0"/>
              </a:spcBef>
            </a:pPr>
            <a:endParaRPr lang="en-US" sz="3300" dirty="0"/>
          </a:p>
          <a:p>
            <a:pPr marL="736325" indent="-736325">
              <a:lnSpc>
                <a:spcPct val="120000"/>
              </a:lnSpc>
              <a:spcBef>
                <a:spcPts val="0"/>
              </a:spcBef>
            </a:pPr>
            <a:endParaRPr lang="en-US" sz="3300" dirty="0"/>
          </a:p>
          <a:p>
            <a:pPr marL="736325" indent="-736325">
              <a:lnSpc>
                <a:spcPct val="120000"/>
              </a:lnSpc>
              <a:spcBef>
                <a:spcPts val="2576"/>
              </a:spcBef>
            </a:pPr>
            <a:r>
              <a:rPr lang="en-US" sz="3300" dirty="0"/>
              <a:t>Clutter </a:t>
            </a:r>
            <a:r>
              <a:rPr lang="en-US" sz="3300" dirty="0"/>
              <a:t>filtering is also difficult when collecting a small number of pulses (e.g., </a:t>
            </a:r>
            <a:r>
              <a:rPr lang="en-US" sz="3300" dirty="0"/>
              <a:t>detection </a:t>
            </a:r>
            <a:r>
              <a:rPr lang="en-US" sz="3300" dirty="0"/>
              <a:t>scans, beam multiplexing), techniques that could be useful on a phased array</a:t>
            </a: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541877" y="3982818"/>
            <a:ext cx="42773597" cy="1131076"/>
          </a:xfrm>
          <a:prstGeom prst="rect">
            <a:avLst/>
          </a:prstGeom>
        </p:spPr>
        <p:txBody>
          <a:bodyPr vert="horz" lIns="392713" tIns="196349" rIns="392713" bIns="196349" rtlCol="0" anchor="b" anchorCtr="0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1600" kern="120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200" dirty="0">
                <a:solidFill>
                  <a:schemeClr val="tx1"/>
                </a:solidFill>
                <a:latin typeface="Arial"/>
                <a:cs typeface="Arial"/>
              </a:rPr>
              <a:t>Christopher Curtis</a:t>
            </a: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15070714" y="5418693"/>
            <a:ext cx="13749859" cy="16797858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vert="horz" lIns="392713" tIns="196349" rIns="392713" bIns="196349" rtlCol="0">
            <a:normAutofit/>
          </a:bodyPr>
          <a:lstStyle>
            <a:lvl1pPr marL="342900" indent="-342900" algn="l" defTabSz="914400" rtl="0" eaLnBrk="1" latinLnBrk="0" hangingPunct="1">
              <a:spcBef>
                <a:spcPts val="2000"/>
              </a:spcBef>
              <a:buClr>
                <a:schemeClr val="tx1"/>
              </a:buClr>
              <a:buSzPct val="90000"/>
              <a:buFont typeface="Arial"/>
              <a:buChar char="•"/>
              <a:defRPr sz="1200" kern="1200">
                <a:solidFill>
                  <a:schemeClr val="tx1">
                    <a:lumMod val="90000"/>
                    <a:lumOff val="10000"/>
                  </a:schemeClr>
                </a:solidFill>
                <a:latin typeface="Arial"/>
                <a:ea typeface="+mn-ea"/>
                <a:cs typeface="Arial"/>
              </a:defRPr>
            </a:lvl1pPr>
            <a:lvl2pPr marL="685800" indent="-336550" algn="l" defTabSz="914400" rtl="0" eaLnBrk="1" latinLnBrk="0" hangingPunct="1">
              <a:spcBef>
                <a:spcPts val="600"/>
              </a:spcBef>
              <a:buClr>
                <a:schemeClr val="tx1"/>
              </a:buClr>
              <a:buSzPct val="90000"/>
              <a:buFont typeface="Arial"/>
              <a:buChar char="•"/>
              <a:defRPr sz="1100" kern="1200">
                <a:solidFill>
                  <a:schemeClr val="tx1">
                    <a:lumMod val="90000"/>
                    <a:lumOff val="10000"/>
                  </a:schemeClr>
                </a:solidFill>
                <a:latin typeface="Arial"/>
                <a:ea typeface="+mn-ea"/>
                <a:cs typeface="Arial"/>
              </a:defRPr>
            </a:lvl2pPr>
            <a:lvl3pPr marL="1035050" indent="-349250" algn="l" defTabSz="914400" rtl="0" eaLnBrk="1" latinLnBrk="0" hangingPunct="1">
              <a:spcBef>
                <a:spcPts val="600"/>
              </a:spcBef>
              <a:buClr>
                <a:schemeClr val="tx1"/>
              </a:buClr>
              <a:buSzPct val="90000"/>
              <a:buFont typeface="Arial"/>
              <a:buChar char="•"/>
              <a:defRPr sz="1050" kern="1200">
                <a:solidFill>
                  <a:schemeClr val="tx1">
                    <a:lumMod val="90000"/>
                    <a:lumOff val="10000"/>
                  </a:schemeClr>
                </a:solidFill>
                <a:latin typeface="Arial"/>
                <a:ea typeface="+mn-ea"/>
                <a:cs typeface="Arial"/>
              </a:defRPr>
            </a:lvl3pPr>
            <a:lvl4pPr marL="1371600" indent="-336550" algn="l" defTabSz="914400" rtl="0" eaLnBrk="1" latinLnBrk="0" hangingPunct="1">
              <a:spcBef>
                <a:spcPts val="600"/>
              </a:spcBef>
              <a:buClr>
                <a:schemeClr val="tx1"/>
              </a:buClr>
              <a:buSzPct val="90000"/>
              <a:buFont typeface="Arial"/>
              <a:buChar char="•"/>
              <a:defRPr sz="1050" kern="1200">
                <a:solidFill>
                  <a:schemeClr val="tx1">
                    <a:lumMod val="90000"/>
                    <a:lumOff val="10000"/>
                  </a:schemeClr>
                </a:solidFill>
                <a:latin typeface="Arial"/>
                <a:ea typeface="+mn-ea"/>
                <a:cs typeface="Arial"/>
              </a:defRPr>
            </a:lvl4pPr>
            <a:lvl5pPr marL="1720850" indent="-349250" algn="l" defTabSz="914400" rtl="0" eaLnBrk="1" latinLnBrk="0" hangingPunct="1">
              <a:spcBef>
                <a:spcPts val="600"/>
              </a:spcBef>
              <a:buClr>
                <a:schemeClr val="tx1"/>
              </a:buClr>
              <a:buSzPct val="90000"/>
              <a:buFont typeface="Arial"/>
              <a:buChar char="•"/>
              <a:defRPr sz="1050" kern="1200">
                <a:solidFill>
                  <a:schemeClr val="tx1">
                    <a:lumMod val="90000"/>
                    <a:lumOff val="10000"/>
                  </a:schemeClr>
                </a:solidFill>
                <a:latin typeface="Arial"/>
                <a:ea typeface="+mn-ea"/>
                <a:cs typeface="Arial"/>
              </a:defRPr>
            </a:lvl5pPr>
            <a:lvl6pPr marL="2055813" indent="-344488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Wingdings 2" pitchFamily="18" charset="2"/>
              <a:buChar char=""/>
              <a:defRPr lang="en-US" sz="1800" kern="1200" dirty="0" smtClean="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398713" indent="-344488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Wingdings 2" pitchFamily="18" charset="2"/>
              <a:buChar char=""/>
              <a:defRPr lang="en-US" sz="1800" kern="1200" dirty="0" smtClean="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743200" indent="-344488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Wingdings 2" pitchFamily="18" charset="2"/>
              <a:buChar char=""/>
              <a:defRPr lang="en-US" sz="1800" kern="1200" dirty="0" smtClean="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087688" indent="-344488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Wingdings 2" pitchFamily="18" charset="2"/>
              <a:buChar char=""/>
              <a:defRPr lang="en-US" sz="1800" kern="1200" dirty="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6100" dirty="0">
                <a:solidFill>
                  <a:schemeClr val="bg2"/>
                </a:solidFill>
                <a:latin typeface="+mj-lt"/>
              </a:rPr>
              <a:t>NWRT as a Proof-of-Concept</a:t>
            </a:r>
          </a:p>
          <a:p>
            <a:pPr marL="0" indent="0">
              <a:lnSpc>
                <a:spcPct val="120000"/>
              </a:lnSpc>
              <a:spcBef>
                <a:spcPts val="1288"/>
              </a:spcBef>
              <a:buNone/>
            </a:pPr>
            <a:r>
              <a:rPr lang="en-US" sz="3300" dirty="0"/>
              <a:t>Is there another way to discriminate between clutter and weather signals?</a:t>
            </a:r>
          </a:p>
          <a:p>
            <a:pPr marL="0" indent="0">
              <a:lnSpc>
                <a:spcPct val="120000"/>
              </a:lnSpc>
              <a:spcBef>
                <a:spcPts val="1288"/>
              </a:spcBef>
              <a:buNone/>
            </a:pPr>
            <a:endParaRPr lang="en-US" sz="3300" dirty="0"/>
          </a:p>
          <a:p>
            <a:pPr marL="0" indent="0">
              <a:lnSpc>
                <a:spcPct val="120000"/>
              </a:lnSpc>
              <a:spcBef>
                <a:spcPts val="1288"/>
              </a:spcBef>
              <a:buNone/>
            </a:pPr>
            <a:endParaRPr lang="en-US" sz="3300" dirty="0"/>
          </a:p>
          <a:p>
            <a:pPr marL="0" indent="0">
              <a:lnSpc>
                <a:spcPct val="120000"/>
              </a:lnSpc>
              <a:spcBef>
                <a:spcPts val="1288"/>
              </a:spcBef>
              <a:buNone/>
            </a:pPr>
            <a:endParaRPr lang="en-US" sz="3300" dirty="0"/>
          </a:p>
          <a:p>
            <a:pPr marL="0" indent="0">
              <a:lnSpc>
                <a:spcPct val="120000"/>
              </a:lnSpc>
              <a:spcBef>
                <a:spcPts val="1288"/>
              </a:spcBef>
              <a:buNone/>
            </a:pPr>
            <a:endParaRPr lang="en-US" sz="3300" dirty="0"/>
          </a:p>
          <a:p>
            <a:pPr marL="0" indent="0">
              <a:lnSpc>
                <a:spcPct val="120000"/>
              </a:lnSpc>
              <a:spcBef>
                <a:spcPts val="1288"/>
              </a:spcBef>
              <a:buNone/>
            </a:pPr>
            <a:endParaRPr lang="en-US" sz="3300" dirty="0"/>
          </a:p>
          <a:p>
            <a:pPr marL="0" indent="0">
              <a:lnSpc>
                <a:spcPct val="120000"/>
              </a:lnSpc>
              <a:spcBef>
                <a:spcPts val="1288"/>
              </a:spcBef>
              <a:buNone/>
            </a:pPr>
            <a:endParaRPr lang="en-US" sz="3300" dirty="0"/>
          </a:p>
          <a:p>
            <a:pPr marL="0" indent="0">
              <a:lnSpc>
                <a:spcPct val="120000"/>
              </a:lnSpc>
              <a:spcBef>
                <a:spcPts val="1288"/>
              </a:spcBef>
              <a:buNone/>
            </a:pPr>
            <a:endParaRPr lang="en-US" sz="3300" dirty="0"/>
          </a:p>
          <a:p>
            <a:pPr marL="0" indent="0">
              <a:lnSpc>
                <a:spcPct val="120000"/>
              </a:lnSpc>
              <a:spcBef>
                <a:spcPts val="1288"/>
              </a:spcBef>
              <a:buNone/>
            </a:pPr>
            <a:r>
              <a:rPr lang="en-US" sz="3300" dirty="0"/>
              <a:t>Combining </a:t>
            </a:r>
            <a:r>
              <a:rPr lang="en-US" sz="3300" dirty="0"/>
              <a:t>multiple channels from antennas at different positions allows spatial filtering.</a:t>
            </a:r>
          </a:p>
          <a:p>
            <a:pPr marL="981770" indent="-981770">
              <a:lnSpc>
                <a:spcPct val="120000"/>
              </a:lnSpc>
              <a:spcBef>
                <a:spcPts val="1288"/>
              </a:spcBef>
            </a:pPr>
            <a:r>
              <a:rPr lang="en-US" sz="3300" dirty="0"/>
              <a:t>Spatial </a:t>
            </a:r>
            <a:r>
              <a:rPr lang="en-US" sz="3300" dirty="0"/>
              <a:t>filtering is a method of adaptive beamforming that discriminates </a:t>
            </a:r>
            <a:r>
              <a:rPr lang="en-US" sz="3300" dirty="0"/>
              <a:t>based </a:t>
            </a:r>
            <a:r>
              <a:rPr lang="en-US" sz="3300" dirty="0"/>
              <a:t>on position </a:t>
            </a:r>
            <a:r>
              <a:rPr lang="en-US" sz="3300" dirty="0"/>
              <a:t>in space.</a:t>
            </a:r>
          </a:p>
          <a:p>
            <a:pPr marL="981770" indent="-981770">
              <a:lnSpc>
                <a:spcPct val="120000"/>
              </a:lnSpc>
              <a:spcBef>
                <a:spcPts val="1288"/>
              </a:spcBef>
            </a:pPr>
            <a:r>
              <a:rPr lang="en-US" sz="3300" dirty="0"/>
              <a:t>Antenna pattern can be changed to reduce sensitivity </a:t>
            </a:r>
            <a:r>
              <a:rPr lang="en-US" sz="3300" dirty="0"/>
              <a:t>in </a:t>
            </a:r>
            <a:r>
              <a:rPr lang="en-US" sz="3300" dirty="0"/>
              <a:t>certain directions (nulling).</a:t>
            </a: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29497939" y="5418693"/>
            <a:ext cx="13749859" cy="16797858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vert="horz" lIns="392713" tIns="196349" rIns="392713" bIns="196349" rtlCol="0">
            <a:normAutofit/>
          </a:bodyPr>
          <a:lstStyle>
            <a:lvl1pPr marL="342900" indent="-342900" algn="l" defTabSz="914400" rtl="0" eaLnBrk="1" latinLnBrk="0" hangingPunct="1">
              <a:spcBef>
                <a:spcPts val="2000"/>
              </a:spcBef>
              <a:buClr>
                <a:schemeClr val="tx1"/>
              </a:buClr>
              <a:buSzPct val="90000"/>
              <a:buFont typeface="Arial"/>
              <a:buChar char="•"/>
              <a:defRPr sz="1200" kern="1200">
                <a:solidFill>
                  <a:schemeClr val="tx1">
                    <a:lumMod val="90000"/>
                    <a:lumOff val="10000"/>
                  </a:schemeClr>
                </a:solidFill>
                <a:latin typeface="Arial"/>
                <a:ea typeface="+mn-ea"/>
                <a:cs typeface="Arial"/>
              </a:defRPr>
            </a:lvl1pPr>
            <a:lvl2pPr marL="685800" indent="-336550" algn="l" defTabSz="914400" rtl="0" eaLnBrk="1" latinLnBrk="0" hangingPunct="1">
              <a:spcBef>
                <a:spcPts val="600"/>
              </a:spcBef>
              <a:buClr>
                <a:schemeClr val="tx1"/>
              </a:buClr>
              <a:buSzPct val="90000"/>
              <a:buFont typeface="Arial"/>
              <a:buChar char="•"/>
              <a:defRPr sz="1100" kern="1200">
                <a:solidFill>
                  <a:schemeClr val="tx1">
                    <a:lumMod val="90000"/>
                    <a:lumOff val="10000"/>
                  </a:schemeClr>
                </a:solidFill>
                <a:latin typeface="Arial"/>
                <a:ea typeface="+mn-ea"/>
                <a:cs typeface="Arial"/>
              </a:defRPr>
            </a:lvl2pPr>
            <a:lvl3pPr marL="1035050" indent="-349250" algn="l" defTabSz="914400" rtl="0" eaLnBrk="1" latinLnBrk="0" hangingPunct="1">
              <a:spcBef>
                <a:spcPts val="600"/>
              </a:spcBef>
              <a:buClr>
                <a:schemeClr val="tx1"/>
              </a:buClr>
              <a:buSzPct val="90000"/>
              <a:buFont typeface="Arial"/>
              <a:buChar char="•"/>
              <a:defRPr sz="1050" kern="1200">
                <a:solidFill>
                  <a:schemeClr val="tx1">
                    <a:lumMod val="90000"/>
                    <a:lumOff val="10000"/>
                  </a:schemeClr>
                </a:solidFill>
                <a:latin typeface="Arial"/>
                <a:ea typeface="+mn-ea"/>
                <a:cs typeface="Arial"/>
              </a:defRPr>
            </a:lvl3pPr>
            <a:lvl4pPr marL="1371600" indent="-336550" algn="l" defTabSz="914400" rtl="0" eaLnBrk="1" latinLnBrk="0" hangingPunct="1">
              <a:spcBef>
                <a:spcPts val="600"/>
              </a:spcBef>
              <a:buClr>
                <a:schemeClr val="tx1"/>
              </a:buClr>
              <a:buSzPct val="90000"/>
              <a:buFont typeface="Arial"/>
              <a:buChar char="•"/>
              <a:defRPr sz="1050" kern="1200">
                <a:solidFill>
                  <a:schemeClr val="tx1">
                    <a:lumMod val="90000"/>
                    <a:lumOff val="10000"/>
                  </a:schemeClr>
                </a:solidFill>
                <a:latin typeface="Arial"/>
                <a:ea typeface="+mn-ea"/>
                <a:cs typeface="Arial"/>
              </a:defRPr>
            </a:lvl4pPr>
            <a:lvl5pPr marL="1720850" indent="-349250" algn="l" defTabSz="914400" rtl="0" eaLnBrk="1" latinLnBrk="0" hangingPunct="1">
              <a:spcBef>
                <a:spcPts val="600"/>
              </a:spcBef>
              <a:buClr>
                <a:schemeClr val="tx1"/>
              </a:buClr>
              <a:buSzPct val="90000"/>
              <a:buFont typeface="Arial"/>
              <a:buChar char="•"/>
              <a:defRPr sz="1050" kern="1200">
                <a:solidFill>
                  <a:schemeClr val="tx1">
                    <a:lumMod val="90000"/>
                    <a:lumOff val="10000"/>
                  </a:schemeClr>
                </a:solidFill>
                <a:latin typeface="Arial"/>
                <a:ea typeface="+mn-ea"/>
                <a:cs typeface="Arial"/>
              </a:defRPr>
            </a:lvl5pPr>
            <a:lvl6pPr marL="2055813" indent="-344488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Wingdings 2" pitchFamily="18" charset="2"/>
              <a:buChar char=""/>
              <a:defRPr lang="en-US" sz="1800" kern="1200" dirty="0" smtClean="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398713" indent="-344488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Wingdings 2" pitchFamily="18" charset="2"/>
              <a:buChar char=""/>
              <a:defRPr lang="en-US" sz="1800" kern="1200" dirty="0" smtClean="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743200" indent="-344488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Wingdings 2" pitchFamily="18" charset="2"/>
              <a:buChar char=""/>
              <a:defRPr lang="en-US" sz="1800" kern="1200" dirty="0" smtClean="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087688" indent="-344488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Wingdings 2" pitchFamily="18" charset="2"/>
              <a:buChar char=""/>
              <a:defRPr lang="en-US" sz="1800" kern="1200" dirty="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6100" dirty="0">
                <a:solidFill>
                  <a:schemeClr val="bg2"/>
                </a:solidFill>
                <a:latin typeface="+mj-lt"/>
              </a:rPr>
              <a:t>NWRT Multi-Channel Results</a:t>
            </a:r>
          </a:p>
          <a:p>
            <a:pPr marL="0" indent="0">
              <a:lnSpc>
                <a:spcPct val="120000"/>
              </a:lnSpc>
              <a:spcBef>
                <a:spcPts val="2576"/>
              </a:spcBef>
              <a:buNone/>
            </a:pPr>
            <a:r>
              <a:rPr lang="en-US" sz="3300" dirty="0"/>
              <a:t>By properly combining the channels, </a:t>
            </a:r>
            <a:r>
              <a:rPr lang="en-US" sz="3300" dirty="0"/>
              <a:t>ground clutter </a:t>
            </a:r>
            <a:r>
              <a:rPr lang="en-US" sz="3300" dirty="0"/>
              <a:t>can be removed using spatial filtering.</a:t>
            </a:r>
          </a:p>
          <a:p>
            <a:pPr marL="0" indent="0">
              <a:lnSpc>
                <a:spcPct val="120000"/>
              </a:lnSpc>
              <a:spcBef>
                <a:spcPts val="2576"/>
              </a:spcBef>
              <a:buNone/>
            </a:pPr>
            <a:endParaRPr lang="en-US" sz="3300" dirty="0"/>
          </a:p>
          <a:p>
            <a:pPr marL="0" indent="0">
              <a:lnSpc>
                <a:spcPct val="120000"/>
              </a:lnSpc>
              <a:spcBef>
                <a:spcPts val="2576"/>
              </a:spcBef>
              <a:buNone/>
            </a:pPr>
            <a:endParaRPr lang="en-US" sz="3300" dirty="0"/>
          </a:p>
          <a:p>
            <a:pPr marL="0" indent="0">
              <a:lnSpc>
                <a:spcPct val="120000"/>
              </a:lnSpc>
              <a:spcBef>
                <a:spcPts val="2576"/>
              </a:spcBef>
              <a:buNone/>
            </a:pPr>
            <a:endParaRPr lang="en-US" sz="3300" dirty="0"/>
          </a:p>
          <a:p>
            <a:pPr marL="0" indent="0">
              <a:lnSpc>
                <a:spcPct val="120000"/>
              </a:lnSpc>
              <a:spcBef>
                <a:spcPts val="2576"/>
              </a:spcBef>
              <a:buNone/>
            </a:pPr>
            <a:endParaRPr lang="en-US" sz="3300" dirty="0"/>
          </a:p>
          <a:p>
            <a:pPr marL="0" indent="0">
              <a:lnSpc>
                <a:spcPct val="120000"/>
              </a:lnSpc>
              <a:spcBef>
                <a:spcPts val="2576"/>
              </a:spcBef>
              <a:buNone/>
            </a:pPr>
            <a:endParaRPr lang="en-US" sz="3300" dirty="0"/>
          </a:p>
          <a:p>
            <a:pPr marL="0" indent="0" algn="ctr">
              <a:lnSpc>
                <a:spcPct val="120000"/>
              </a:lnSpc>
              <a:spcBef>
                <a:spcPts val="2576"/>
              </a:spcBef>
              <a:buNone/>
            </a:pPr>
            <a:endParaRPr lang="en-US" dirty="0" smtClean="0">
              <a:solidFill>
                <a:schemeClr val="bg2"/>
              </a:solidFill>
              <a:latin typeface="+mj-lt"/>
            </a:endParaRPr>
          </a:p>
          <a:p>
            <a:pPr marL="0" indent="0" algn="ctr">
              <a:lnSpc>
                <a:spcPct val="120000"/>
              </a:lnSpc>
              <a:spcBef>
                <a:spcPts val="2576"/>
              </a:spcBef>
              <a:buNone/>
            </a:pPr>
            <a:r>
              <a:rPr lang="en-US" sz="6100" dirty="0">
                <a:solidFill>
                  <a:schemeClr val="bg2"/>
                </a:solidFill>
                <a:latin typeface="+mj-lt"/>
              </a:rPr>
              <a:t>Modern </a:t>
            </a:r>
            <a:r>
              <a:rPr lang="en-US" sz="6100" dirty="0">
                <a:solidFill>
                  <a:schemeClr val="bg2"/>
                </a:solidFill>
                <a:latin typeface="+mj-lt"/>
              </a:rPr>
              <a:t>Active Arrays</a:t>
            </a:r>
          </a:p>
          <a:p>
            <a:pPr marL="0" indent="0">
              <a:lnSpc>
                <a:spcPct val="120000"/>
              </a:lnSpc>
              <a:spcBef>
                <a:spcPts val="2576"/>
              </a:spcBef>
              <a:buNone/>
            </a:pPr>
            <a:r>
              <a:rPr lang="en-US" sz="3300" dirty="0"/>
              <a:t>Modern active arrays such as the Advanced Technology Demonstrator provide more channels and a different array geometry, leading to new research opportunities.</a:t>
            </a:r>
          </a:p>
        </p:txBody>
      </p:sp>
      <p:grpSp>
        <p:nvGrpSpPr>
          <p:cNvPr id="33" name="Group 32"/>
          <p:cNvGrpSpPr/>
          <p:nvPr/>
        </p:nvGrpSpPr>
        <p:grpSpPr>
          <a:xfrm>
            <a:off x="16595189" y="8303571"/>
            <a:ext cx="5327635" cy="4376405"/>
            <a:chOff x="3457331" y="1814270"/>
            <a:chExt cx="1109924" cy="956213"/>
          </a:xfrm>
        </p:grpSpPr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57331" y="1814270"/>
              <a:ext cx="1109924" cy="956213"/>
            </a:xfrm>
            <a:prstGeom prst="rect">
              <a:avLst/>
            </a:prstGeom>
          </p:spPr>
        </p:pic>
        <p:sp>
          <p:nvSpPr>
            <p:cNvPr id="14" name="Oval 13"/>
            <p:cNvSpPr/>
            <p:nvPr/>
          </p:nvSpPr>
          <p:spPr>
            <a:xfrm>
              <a:off x="3695716" y="2482517"/>
              <a:ext cx="100013" cy="104890"/>
            </a:xfrm>
            <a:prstGeom prst="ellipse">
              <a:avLst/>
            </a:prstGeom>
            <a:noFill/>
            <a:ln w="25400">
              <a:solidFill>
                <a:schemeClr val="accent6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Oval 29"/>
            <p:cNvSpPr/>
            <p:nvPr/>
          </p:nvSpPr>
          <p:spPr>
            <a:xfrm>
              <a:off x="4019436" y="2567426"/>
              <a:ext cx="100013" cy="104890"/>
            </a:xfrm>
            <a:prstGeom prst="ellipse">
              <a:avLst/>
            </a:prstGeom>
            <a:noFill/>
            <a:ln w="25400">
              <a:solidFill>
                <a:schemeClr val="accent6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Oval 30"/>
            <p:cNvSpPr/>
            <p:nvPr/>
          </p:nvSpPr>
          <p:spPr>
            <a:xfrm>
              <a:off x="4164696" y="2487512"/>
              <a:ext cx="100013" cy="104890"/>
            </a:xfrm>
            <a:prstGeom prst="ellipse">
              <a:avLst/>
            </a:prstGeom>
            <a:noFill/>
            <a:ln w="25400">
              <a:solidFill>
                <a:schemeClr val="accent6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Oval 31"/>
            <p:cNvSpPr/>
            <p:nvPr/>
          </p:nvSpPr>
          <p:spPr>
            <a:xfrm>
              <a:off x="4145516" y="1972164"/>
              <a:ext cx="100013" cy="104890"/>
            </a:xfrm>
            <a:prstGeom prst="ellipse">
              <a:avLst/>
            </a:prstGeom>
            <a:noFill/>
            <a:ln w="25400">
              <a:solidFill>
                <a:schemeClr val="accent6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Oval 43"/>
            <p:cNvSpPr/>
            <p:nvPr/>
          </p:nvSpPr>
          <p:spPr>
            <a:xfrm>
              <a:off x="3847986" y="1899853"/>
              <a:ext cx="100013" cy="104890"/>
            </a:xfrm>
            <a:prstGeom prst="ellipse">
              <a:avLst/>
            </a:prstGeom>
            <a:noFill/>
            <a:ln w="25400">
              <a:solidFill>
                <a:schemeClr val="accent6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Oval 44"/>
            <p:cNvSpPr/>
            <p:nvPr/>
          </p:nvSpPr>
          <p:spPr>
            <a:xfrm>
              <a:off x="3709843" y="1969770"/>
              <a:ext cx="100013" cy="104890"/>
            </a:xfrm>
            <a:prstGeom prst="ellipse">
              <a:avLst/>
            </a:prstGeom>
            <a:noFill/>
            <a:ln w="25400">
              <a:solidFill>
                <a:schemeClr val="accent6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57" r="6889"/>
          <a:stretch/>
        </p:blipFill>
        <p:spPr>
          <a:xfrm>
            <a:off x="30061015" y="8303569"/>
            <a:ext cx="5554987" cy="4751214"/>
          </a:xfrm>
          <a:prstGeom prst="rect">
            <a:avLst/>
          </a:prstGeom>
        </p:spPr>
      </p:pic>
      <p:pic>
        <p:nvPicPr>
          <p:cNvPr id="48" name="Picture 4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01155" y="17177223"/>
            <a:ext cx="7020413" cy="50204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4" name="Title 1"/>
          <p:cNvSpPr>
            <a:spLocks noGrp="1"/>
          </p:cNvSpPr>
          <p:nvPr>
            <p:ph type="title"/>
          </p:nvPr>
        </p:nvSpPr>
        <p:spPr>
          <a:xfrm>
            <a:off x="541877" y="2675564"/>
            <a:ext cx="42773597" cy="1490067"/>
          </a:xfrm>
        </p:spPr>
        <p:txBody>
          <a:bodyPr>
            <a:normAutofit/>
          </a:bodyPr>
          <a:lstStyle/>
          <a:p>
            <a:r>
              <a:rPr lang="en-US" dirty="0" smtClean="0"/>
              <a:t>PAR to the Rescue: Improving Clutter Mitigation with Adaptive Beamforming</a:t>
            </a:r>
            <a:endParaRPr lang="en-US" dirty="0"/>
          </a:p>
        </p:txBody>
      </p:sp>
      <p:pic>
        <p:nvPicPr>
          <p:cNvPr id="49" name="Picture 4" descr="manuscriptMULTICHANNELr_CDC_Page_1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948" t="15683" r="22205" b="21410"/>
          <a:stretch>
            <a:fillRect/>
          </a:stretch>
        </p:blipFill>
        <p:spPr bwMode="auto">
          <a:xfrm>
            <a:off x="23372717" y="8303571"/>
            <a:ext cx="3112522" cy="43764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7" name="Group 26"/>
          <p:cNvGrpSpPr/>
          <p:nvPr/>
        </p:nvGrpSpPr>
        <p:grpSpPr>
          <a:xfrm>
            <a:off x="1776845" y="9524328"/>
            <a:ext cx="5386042" cy="3850232"/>
            <a:chOff x="370176" y="2080997"/>
            <a:chExt cx="1122092" cy="841248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0176" y="2080997"/>
              <a:ext cx="1122092" cy="841248"/>
            </a:xfrm>
            <a:prstGeom prst="rect">
              <a:avLst/>
            </a:prstGeom>
          </p:spPr>
        </p:pic>
        <p:sp>
          <p:nvSpPr>
            <p:cNvPr id="26" name="Freeform 25"/>
            <p:cNvSpPr/>
            <p:nvPr/>
          </p:nvSpPr>
          <p:spPr>
            <a:xfrm>
              <a:off x="920343" y="2261343"/>
              <a:ext cx="59532" cy="552452"/>
            </a:xfrm>
            <a:custGeom>
              <a:avLst/>
              <a:gdLst>
                <a:gd name="connsiteX0" fmla="*/ 0 w 88106"/>
                <a:gd name="connsiteY0" fmla="*/ 559594 h 559594"/>
                <a:gd name="connsiteX1" fmla="*/ 42862 w 88106"/>
                <a:gd name="connsiteY1" fmla="*/ 0 h 559594"/>
                <a:gd name="connsiteX2" fmla="*/ 88106 w 88106"/>
                <a:gd name="connsiteY2" fmla="*/ 559594 h 559594"/>
                <a:gd name="connsiteX3" fmla="*/ 0 w 88106"/>
                <a:gd name="connsiteY3" fmla="*/ 559594 h 559594"/>
                <a:gd name="connsiteX0" fmla="*/ 0 w 88106"/>
                <a:gd name="connsiteY0" fmla="*/ 571500 h 571500"/>
                <a:gd name="connsiteX1" fmla="*/ 35812 w 88106"/>
                <a:gd name="connsiteY1" fmla="*/ 0 h 571500"/>
                <a:gd name="connsiteX2" fmla="*/ 88106 w 88106"/>
                <a:gd name="connsiteY2" fmla="*/ 571500 h 571500"/>
                <a:gd name="connsiteX3" fmla="*/ 0 w 88106"/>
                <a:gd name="connsiteY3" fmla="*/ 571500 h 571500"/>
                <a:gd name="connsiteX0" fmla="*/ 0 w 88106"/>
                <a:gd name="connsiteY0" fmla="*/ 571500 h 571500"/>
                <a:gd name="connsiteX1" fmla="*/ 35812 w 88106"/>
                <a:gd name="connsiteY1" fmla="*/ 0 h 571500"/>
                <a:gd name="connsiteX2" fmla="*/ 88106 w 88106"/>
                <a:gd name="connsiteY2" fmla="*/ 571500 h 571500"/>
                <a:gd name="connsiteX3" fmla="*/ 0 w 88106"/>
                <a:gd name="connsiteY3" fmla="*/ 571500 h 571500"/>
                <a:gd name="connsiteX0" fmla="*/ 0 w 88106"/>
                <a:gd name="connsiteY0" fmla="*/ 571500 h 571500"/>
                <a:gd name="connsiteX1" fmla="*/ 35812 w 88106"/>
                <a:gd name="connsiteY1" fmla="*/ 0 h 571500"/>
                <a:gd name="connsiteX2" fmla="*/ 88106 w 88106"/>
                <a:gd name="connsiteY2" fmla="*/ 571500 h 571500"/>
                <a:gd name="connsiteX3" fmla="*/ 0 w 88106"/>
                <a:gd name="connsiteY3" fmla="*/ 571500 h 571500"/>
                <a:gd name="connsiteX0" fmla="*/ 0 w 94343"/>
                <a:gd name="connsiteY0" fmla="*/ 571500 h 571500"/>
                <a:gd name="connsiteX1" fmla="*/ 35812 w 94343"/>
                <a:gd name="connsiteY1" fmla="*/ 0 h 571500"/>
                <a:gd name="connsiteX2" fmla="*/ 88106 w 94343"/>
                <a:gd name="connsiteY2" fmla="*/ 571500 h 571500"/>
                <a:gd name="connsiteX3" fmla="*/ 0 w 94343"/>
                <a:gd name="connsiteY3" fmla="*/ 571500 h 571500"/>
                <a:gd name="connsiteX0" fmla="*/ 0 w 88106"/>
                <a:gd name="connsiteY0" fmla="*/ 571500 h 571500"/>
                <a:gd name="connsiteX1" fmla="*/ 35812 w 88106"/>
                <a:gd name="connsiteY1" fmla="*/ 0 h 571500"/>
                <a:gd name="connsiteX2" fmla="*/ 88106 w 88106"/>
                <a:gd name="connsiteY2" fmla="*/ 571500 h 571500"/>
                <a:gd name="connsiteX3" fmla="*/ 0 w 88106"/>
                <a:gd name="connsiteY3" fmla="*/ 571500 h 571500"/>
                <a:gd name="connsiteX0" fmla="*/ 0 w 88106"/>
                <a:gd name="connsiteY0" fmla="*/ 571500 h 571500"/>
                <a:gd name="connsiteX1" fmla="*/ 35812 w 88106"/>
                <a:gd name="connsiteY1" fmla="*/ 0 h 571500"/>
                <a:gd name="connsiteX2" fmla="*/ 88106 w 88106"/>
                <a:gd name="connsiteY2" fmla="*/ 571500 h 571500"/>
                <a:gd name="connsiteX3" fmla="*/ 0 w 88106"/>
                <a:gd name="connsiteY3" fmla="*/ 571500 h 571500"/>
                <a:gd name="connsiteX0" fmla="*/ 0 w 88106"/>
                <a:gd name="connsiteY0" fmla="*/ 571500 h 571500"/>
                <a:gd name="connsiteX1" fmla="*/ 35812 w 88106"/>
                <a:gd name="connsiteY1" fmla="*/ 0 h 571500"/>
                <a:gd name="connsiteX2" fmla="*/ 88106 w 88106"/>
                <a:gd name="connsiteY2" fmla="*/ 571500 h 571500"/>
                <a:gd name="connsiteX3" fmla="*/ 0 w 88106"/>
                <a:gd name="connsiteY3" fmla="*/ 571500 h 571500"/>
                <a:gd name="connsiteX0" fmla="*/ 0 w 88106"/>
                <a:gd name="connsiteY0" fmla="*/ 571500 h 571500"/>
                <a:gd name="connsiteX1" fmla="*/ 35812 w 88106"/>
                <a:gd name="connsiteY1" fmla="*/ 0 h 571500"/>
                <a:gd name="connsiteX2" fmla="*/ 88106 w 88106"/>
                <a:gd name="connsiteY2" fmla="*/ 571500 h 571500"/>
                <a:gd name="connsiteX3" fmla="*/ 0 w 88106"/>
                <a:gd name="connsiteY3" fmla="*/ 571500 h 571500"/>
                <a:gd name="connsiteX0" fmla="*/ 0 w 88106"/>
                <a:gd name="connsiteY0" fmla="*/ 571500 h 571500"/>
                <a:gd name="connsiteX1" fmla="*/ 35812 w 88106"/>
                <a:gd name="connsiteY1" fmla="*/ 0 h 571500"/>
                <a:gd name="connsiteX2" fmla="*/ 88106 w 88106"/>
                <a:gd name="connsiteY2" fmla="*/ 571500 h 571500"/>
                <a:gd name="connsiteX3" fmla="*/ 0 w 88106"/>
                <a:gd name="connsiteY3" fmla="*/ 571500 h 571500"/>
                <a:gd name="connsiteX0" fmla="*/ 0 w 88106"/>
                <a:gd name="connsiteY0" fmla="*/ 571500 h 571500"/>
                <a:gd name="connsiteX1" fmla="*/ 35812 w 88106"/>
                <a:gd name="connsiteY1" fmla="*/ 0 h 571500"/>
                <a:gd name="connsiteX2" fmla="*/ 88106 w 88106"/>
                <a:gd name="connsiteY2" fmla="*/ 571500 h 571500"/>
                <a:gd name="connsiteX3" fmla="*/ 0 w 88106"/>
                <a:gd name="connsiteY3" fmla="*/ 571500 h 571500"/>
                <a:gd name="connsiteX0" fmla="*/ 0 w 88106"/>
                <a:gd name="connsiteY0" fmla="*/ 571500 h 571500"/>
                <a:gd name="connsiteX1" fmla="*/ 35812 w 88106"/>
                <a:gd name="connsiteY1" fmla="*/ 0 h 571500"/>
                <a:gd name="connsiteX2" fmla="*/ 88106 w 88106"/>
                <a:gd name="connsiteY2" fmla="*/ 571500 h 571500"/>
                <a:gd name="connsiteX3" fmla="*/ 0 w 88106"/>
                <a:gd name="connsiteY3" fmla="*/ 571500 h 571500"/>
                <a:gd name="connsiteX0" fmla="*/ 0 w 88106"/>
                <a:gd name="connsiteY0" fmla="*/ 571500 h 571500"/>
                <a:gd name="connsiteX1" fmla="*/ 35812 w 88106"/>
                <a:gd name="connsiteY1" fmla="*/ 0 h 571500"/>
                <a:gd name="connsiteX2" fmla="*/ 88106 w 88106"/>
                <a:gd name="connsiteY2" fmla="*/ 571500 h 571500"/>
                <a:gd name="connsiteX3" fmla="*/ 0 w 88106"/>
                <a:gd name="connsiteY3" fmla="*/ 571500 h 571500"/>
                <a:gd name="connsiteX0" fmla="*/ 0 w 88106"/>
                <a:gd name="connsiteY0" fmla="*/ 571500 h 571500"/>
                <a:gd name="connsiteX1" fmla="*/ 35812 w 88106"/>
                <a:gd name="connsiteY1" fmla="*/ 0 h 571500"/>
                <a:gd name="connsiteX2" fmla="*/ 88106 w 88106"/>
                <a:gd name="connsiteY2" fmla="*/ 571500 h 571500"/>
                <a:gd name="connsiteX3" fmla="*/ 0 w 88106"/>
                <a:gd name="connsiteY3" fmla="*/ 571500 h 571500"/>
                <a:gd name="connsiteX0" fmla="*/ 0 w 88106"/>
                <a:gd name="connsiteY0" fmla="*/ 571500 h 571500"/>
                <a:gd name="connsiteX1" fmla="*/ 35812 w 88106"/>
                <a:gd name="connsiteY1" fmla="*/ 0 h 571500"/>
                <a:gd name="connsiteX2" fmla="*/ 88106 w 88106"/>
                <a:gd name="connsiteY2" fmla="*/ 571500 h 571500"/>
                <a:gd name="connsiteX3" fmla="*/ 0 w 88106"/>
                <a:gd name="connsiteY3" fmla="*/ 571500 h 571500"/>
                <a:gd name="connsiteX0" fmla="*/ 0 w 88106"/>
                <a:gd name="connsiteY0" fmla="*/ 571500 h 571500"/>
                <a:gd name="connsiteX1" fmla="*/ 35812 w 88106"/>
                <a:gd name="connsiteY1" fmla="*/ 0 h 571500"/>
                <a:gd name="connsiteX2" fmla="*/ 88106 w 88106"/>
                <a:gd name="connsiteY2" fmla="*/ 571500 h 571500"/>
                <a:gd name="connsiteX3" fmla="*/ 0 w 88106"/>
                <a:gd name="connsiteY3" fmla="*/ 571500 h 571500"/>
                <a:gd name="connsiteX0" fmla="*/ 0 w 88106"/>
                <a:gd name="connsiteY0" fmla="*/ 571500 h 571500"/>
                <a:gd name="connsiteX1" fmla="*/ 35812 w 88106"/>
                <a:gd name="connsiteY1" fmla="*/ 0 h 571500"/>
                <a:gd name="connsiteX2" fmla="*/ 88106 w 88106"/>
                <a:gd name="connsiteY2" fmla="*/ 571500 h 571500"/>
                <a:gd name="connsiteX3" fmla="*/ 0 w 88106"/>
                <a:gd name="connsiteY3" fmla="*/ 571500 h 571500"/>
                <a:gd name="connsiteX0" fmla="*/ 0 w 88106"/>
                <a:gd name="connsiteY0" fmla="*/ 571500 h 571500"/>
                <a:gd name="connsiteX1" fmla="*/ 35812 w 88106"/>
                <a:gd name="connsiteY1" fmla="*/ 0 h 571500"/>
                <a:gd name="connsiteX2" fmla="*/ 88106 w 88106"/>
                <a:gd name="connsiteY2" fmla="*/ 571500 h 571500"/>
                <a:gd name="connsiteX3" fmla="*/ 0 w 88106"/>
                <a:gd name="connsiteY3" fmla="*/ 571500 h 571500"/>
                <a:gd name="connsiteX0" fmla="*/ 0 w 88106"/>
                <a:gd name="connsiteY0" fmla="*/ 571501 h 571501"/>
                <a:gd name="connsiteX1" fmla="*/ 35812 w 88106"/>
                <a:gd name="connsiteY1" fmla="*/ 1 h 571501"/>
                <a:gd name="connsiteX2" fmla="*/ 88106 w 88106"/>
                <a:gd name="connsiteY2" fmla="*/ 571501 h 571501"/>
                <a:gd name="connsiteX3" fmla="*/ 0 w 88106"/>
                <a:gd name="connsiteY3" fmla="*/ 571501 h 571501"/>
                <a:gd name="connsiteX0" fmla="*/ 0 w 88106"/>
                <a:gd name="connsiteY0" fmla="*/ 554833 h 554833"/>
                <a:gd name="connsiteX1" fmla="*/ 49909 w 88106"/>
                <a:gd name="connsiteY1" fmla="*/ 2 h 554833"/>
                <a:gd name="connsiteX2" fmla="*/ 88106 w 88106"/>
                <a:gd name="connsiteY2" fmla="*/ 554833 h 554833"/>
                <a:gd name="connsiteX3" fmla="*/ 0 w 88106"/>
                <a:gd name="connsiteY3" fmla="*/ 554833 h 554833"/>
                <a:gd name="connsiteX0" fmla="*/ 0 w 88106"/>
                <a:gd name="connsiteY0" fmla="*/ 552452 h 552452"/>
                <a:gd name="connsiteX1" fmla="*/ 35812 w 88106"/>
                <a:gd name="connsiteY1" fmla="*/ 2 h 552452"/>
                <a:gd name="connsiteX2" fmla="*/ 88106 w 88106"/>
                <a:gd name="connsiteY2" fmla="*/ 552452 h 552452"/>
                <a:gd name="connsiteX3" fmla="*/ 0 w 88106"/>
                <a:gd name="connsiteY3" fmla="*/ 552452 h 5524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8106" h="552452">
                  <a:moveTo>
                    <a:pt x="0" y="552452"/>
                  </a:moveTo>
                  <a:cubicBezTo>
                    <a:pt x="13692" y="274639"/>
                    <a:pt x="-3941" y="-791"/>
                    <a:pt x="35812" y="2"/>
                  </a:cubicBezTo>
                  <a:cubicBezTo>
                    <a:pt x="75565" y="795"/>
                    <a:pt x="81756" y="468711"/>
                    <a:pt x="88106" y="552452"/>
                  </a:cubicBezTo>
                  <a:lnTo>
                    <a:pt x="0" y="552452"/>
                  </a:lnTo>
                  <a:close/>
                </a:path>
              </a:pathLst>
            </a:custGeom>
            <a:solidFill>
              <a:schemeClr val="bg2"/>
            </a:solidFill>
            <a:ln w="12700">
              <a:solidFill>
                <a:schemeClr val="bg2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Freeform 27"/>
            <p:cNvSpPr/>
            <p:nvPr/>
          </p:nvSpPr>
          <p:spPr>
            <a:xfrm>
              <a:off x="1097746" y="2466972"/>
              <a:ext cx="192882" cy="347663"/>
            </a:xfrm>
            <a:custGeom>
              <a:avLst/>
              <a:gdLst>
                <a:gd name="connsiteX0" fmla="*/ 0 w 192882"/>
                <a:gd name="connsiteY0" fmla="*/ 347663 h 347663"/>
                <a:gd name="connsiteX1" fmla="*/ 92869 w 192882"/>
                <a:gd name="connsiteY1" fmla="*/ 0 h 347663"/>
                <a:gd name="connsiteX2" fmla="*/ 192882 w 192882"/>
                <a:gd name="connsiteY2" fmla="*/ 347663 h 347663"/>
                <a:gd name="connsiteX3" fmla="*/ 0 w 192882"/>
                <a:gd name="connsiteY3" fmla="*/ 347663 h 3476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92882" h="347663">
                  <a:moveTo>
                    <a:pt x="0" y="347663"/>
                  </a:moveTo>
                  <a:cubicBezTo>
                    <a:pt x="30361" y="173831"/>
                    <a:pt x="60722" y="0"/>
                    <a:pt x="92869" y="0"/>
                  </a:cubicBezTo>
                  <a:cubicBezTo>
                    <a:pt x="125016" y="0"/>
                    <a:pt x="158949" y="173831"/>
                    <a:pt x="192882" y="347663"/>
                  </a:cubicBezTo>
                  <a:lnTo>
                    <a:pt x="0" y="347663"/>
                  </a:lnTo>
                  <a:close/>
                </a:path>
              </a:pathLst>
            </a:custGeom>
            <a:solidFill>
              <a:schemeClr val="accent6"/>
            </a:solidFill>
            <a:ln>
              <a:solidFill>
                <a:schemeClr val="accent6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34" name="Group 33"/>
            <p:cNvGrpSpPr>
              <a:grpSpLocks noChangeAspect="1"/>
            </p:cNvGrpSpPr>
            <p:nvPr/>
          </p:nvGrpSpPr>
          <p:grpSpPr>
            <a:xfrm>
              <a:off x="885169" y="2226109"/>
              <a:ext cx="125118" cy="591378"/>
              <a:chOff x="3654454" y="2240743"/>
              <a:chExt cx="156398" cy="704850"/>
            </a:xfrm>
          </p:grpSpPr>
          <p:cxnSp>
            <p:nvCxnSpPr>
              <p:cNvPr id="12" name="Straight Connector 11"/>
              <p:cNvCxnSpPr/>
              <p:nvPr/>
            </p:nvCxnSpPr>
            <p:spPr>
              <a:xfrm flipV="1">
                <a:off x="3654454" y="2240743"/>
                <a:ext cx="0" cy="704850"/>
              </a:xfrm>
              <a:prstGeom prst="line">
                <a:avLst/>
              </a:prstGeom>
              <a:ln w="12700">
                <a:solidFill>
                  <a:schemeClr val="accent4"/>
                </a:solidFill>
                <a:prstDash val="sysDash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Straight Connector 12"/>
              <p:cNvCxnSpPr/>
              <p:nvPr/>
            </p:nvCxnSpPr>
            <p:spPr>
              <a:xfrm flipV="1">
                <a:off x="3810852" y="2240743"/>
                <a:ext cx="0" cy="704850"/>
              </a:xfrm>
              <a:prstGeom prst="line">
                <a:avLst/>
              </a:prstGeom>
              <a:ln w="12700">
                <a:solidFill>
                  <a:schemeClr val="accent4"/>
                </a:solidFill>
                <a:prstDash val="sysDash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Straight Connector 14"/>
              <p:cNvCxnSpPr/>
              <p:nvPr/>
            </p:nvCxnSpPr>
            <p:spPr>
              <a:xfrm>
                <a:off x="3654454" y="2245507"/>
                <a:ext cx="156398" cy="0"/>
              </a:xfrm>
              <a:prstGeom prst="line">
                <a:avLst/>
              </a:prstGeom>
              <a:ln w="12700">
                <a:solidFill>
                  <a:schemeClr val="accent4"/>
                </a:solidFill>
                <a:prstDash val="sysDash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25" name="Group 24"/>
          <p:cNvGrpSpPr/>
          <p:nvPr/>
        </p:nvGrpSpPr>
        <p:grpSpPr>
          <a:xfrm>
            <a:off x="8145725" y="9524328"/>
            <a:ext cx="5386042" cy="3850232"/>
            <a:chOff x="1697026" y="2080997"/>
            <a:chExt cx="1122092" cy="841248"/>
          </a:xfrm>
        </p:grpSpPr>
        <p:grpSp>
          <p:nvGrpSpPr>
            <p:cNvPr id="59" name="Group 58"/>
            <p:cNvGrpSpPr/>
            <p:nvPr/>
          </p:nvGrpSpPr>
          <p:grpSpPr>
            <a:xfrm>
              <a:off x="1697026" y="2080997"/>
              <a:ext cx="1122092" cy="841248"/>
              <a:chOff x="465436" y="2114338"/>
              <a:chExt cx="1122092" cy="841248"/>
            </a:xfrm>
          </p:grpSpPr>
          <p:pic>
            <p:nvPicPr>
              <p:cNvPr id="60" name="Picture 59"/>
              <p:cNvPicPr>
                <a:picLocks noChangeAspect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65436" y="2114338"/>
                <a:ext cx="1122092" cy="841248"/>
              </a:xfrm>
              <a:prstGeom prst="rect">
                <a:avLst/>
              </a:prstGeom>
            </p:spPr>
          </p:pic>
          <p:sp>
            <p:nvSpPr>
              <p:cNvPr id="61" name="Freeform 60"/>
              <p:cNvSpPr/>
              <p:nvPr/>
            </p:nvSpPr>
            <p:spPr>
              <a:xfrm>
                <a:off x="1015603" y="2294684"/>
                <a:ext cx="59532" cy="552452"/>
              </a:xfrm>
              <a:custGeom>
                <a:avLst/>
                <a:gdLst>
                  <a:gd name="connsiteX0" fmla="*/ 0 w 88106"/>
                  <a:gd name="connsiteY0" fmla="*/ 559594 h 559594"/>
                  <a:gd name="connsiteX1" fmla="*/ 42862 w 88106"/>
                  <a:gd name="connsiteY1" fmla="*/ 0 h 559594"/>
                  <a:gd name="connsiteX2" fmla="*/ 88106 w 88106"/>
                  <a:gd name="connsiteY2" fmla="*/ 559594 h 559594"/>
                  <a:gd name="connsiteX3" fmla="*/ 0 w 88106"/>
                  <a:gd name="connsiteY3" fmla="*/ 559594 h 559594"/>
                  <a:gd name="connsiteX0" fmla="*/ 0 w 88106"/>
                  <a:gd name="connsiteY0" fmla="*/ 571500 h 571500"/>
                  <a:gd name="connsiteX1" fmla="*/ 35812 w 88106"/>
                  <a:gd name="connsiteY1" fmla="*/ 0 h 571500"/>
                  <a:gd name="connsiteX2" fmla="*/ 88106 w 88106"/>
                  <a:gd name="connsiteY2" fmla="*/ 571500 h 571500"/>
                  <a:gd name="connsiteX3" fmla="*/ 0 w 88106"/>
                  <a:gd name="connsiteY3" fmla="*/ 571500 h 571500"/>
                  <a:gd name="connsiteX0" fmla="*/ 0 w 88106"/>
                  <a:gd name="connsiteY0" fmla="*/ 571500 h 571500"/>
                  <a:gd name="connsiteX1" fmla="*/ 35812 w 88106"/>
                  <a:gd name="connsiteY1" fmla="*/ 0 h 571500"/>
                  <a:gd name="connsiteX2" fmla="*/ 88106 w 88106"/>
                  <a:gd name="connsiteY2" fmla="*/ 571500 h 571500"/>
                  <a:gd name="connsiteX3" fmla="*/ 0 w 88106"/>
                  <a:gd name="connsiteY3" fmla="*/ 571500 h 571500"/>
                  <a:gd name="connsiteX0" fmla="*/ 0 w 88106"/>
                  <a:gd name="connsiteY0" fmla="*/ 571500 h 571500"/>
                  <a:gd name="connsiteX1" fmla="*/ 35812 w 88106"/>
                  <a:gd name="connsiteY1" fmla="*/ 0 h 571500"/>
                  <a:gd name="connsiteX2" fmla="*/ 88106 w 88106"/>
                  <a:gd name="connsiteY2" fmla="*/ 571500 h 571500"/>
                  <a:gd name="connsiteX3" fmla="*/ 0 w 88106"/>
                  <a:gd name="connsiteY3" fmla="*/ 571500 h 571500"/>
                  <a:gd name="connsiteX0" fmla="*/ 0 w 94343"/>
                  <a:gd name="connsiteY0" fmla="*/ 571500 h 571500"/>
                  <a:gd name="connsiteX1" fmla="*/ 35812 w 94343"/>
                  <a:gd name="connsiteY1" fmla="*/ 0 h 571500"/>
                  <a:gd name="connsiteX2" fmla="*/ 88106 w 94343"/>
                  <a:gd name="connsiteY2" fmla="*/ 571500 h 571500"/>
                  <a:gd name="connsiteX3" fmla="*/ 0 w 94343"/>
                  <a:gd name="connsiteY3" fmla="*/ 571500 h 571500"/>
                  <a:gd name="connsiteX0" fmla="*/ 0 w 88106"/>
                  <a:gd name="connsiteY0" fmla="*/ 571500 h 571500"/>
                  <a:gd name="connsiteX1" fmla="*/ 35812 w 88106"/>
                  <a:gd name="connsiteY1" fmla="*/ 0 h 571500"/>
                  <a:gd name="connsiteX2" fmla="*/ 88106 w 88106"/>
                  <a:gd name="connsiteY2" fmla="*/ 571500 h 571500"/>
                  <a:gd name="connsiteX3" fmla="*/ 0 w 88106"/>
                  <a:gd name="connsiteY3" fmla="*/ 571500 h 571500"/>
                  <a:gd name="connsiteX0" fmla="*/ 0 w 88106"/>
                  <a:gd name="connsiteY0" fmla="*/ 571500 h 571500"/>
                  <a:gd name="connsiteX1" fmla="*/ 35812 w 88106"/>
                  <a:gd name="connsiteY1" fmla="*/ 0 h 571500"/>
                  <a:gd name="connsiteX2" fmla="*/ 88106 w 88106"/>
                  <a:gd name="connsiteY2" fmla="*/ 571500 h 571500"/>
                  <a:gd name="connsiteX3" fmla="*/ 0 w 88106"/>
                  <a:gd name="connsiteY3" fmla="*/ 571500 h 571500"/>
                  <a:gd name="connsiteX0" fmla="*/ 0 w 88106"/>
                  <a:gd name="connsiteY0" fmla="*/ 571500 h 571500"/>
                  <a:gd name="connsiteX1" fmla="*/ 35812 w 88106"/>
                  <a:gd name="connsiteY1" fmla="*/ 0 h 571500"/>
                  <a:gd name="connsiteX2" fmla="*/ 88106 w 88106"/>
                  <a:gd name="connsiteY2" fmla="*/ 571500 h 571500"/>
                  <a:gd name="connsiteX3" fmla="*/ 0 w 88106"/>
                  <a:gd name="connsiteY3" fmla="*/ 571500 h 571500"/>
                  <a:gd name="connsiteX0" fmla="*/ 0 w 88106"/>
                  <a:gd name="connsiteY0" fmla="*/ 571500 h 571500"/>
                  <a:gd name="connsiteX1" fmla="*/ 35812 w 88106"/>
                  <a:gd name="connsiteY1" fmla="*/ 0 h 571500"/>
                  <a:gd name="connsiteX2" fmla="*/ 88106 w 88106"/>
                  <a:gd name="connsiteY2" fmla="*/ 571500 h 571500"/>
                  <a:gd name="connsiteX3" fmla="*/ 0 w 88106"/>
                  <a:gd name="connsiteY3" fmla="*/ 571500 h 571500"/>
                  <a:gd name="connsiteX0" fmla="*/ 0 w 88106"/>
                  <a:gd name="connsiteY0" fmla="*/ 571500 h 571500"/>
                  <a:gd name="connsiteX1" fmla="*/ 35812 w 88106"/>
                  <a:gd name="connsiteY1" fmla="*/ 0 h 571500"/>
                  <a:gd name="connsiteX2" fmla="*/ 88106 w 88106"/>
                  <a:gd name="connsiteY2" fmla="*/ 571500 h 571500"/>
                  <a:gd name="connsiteX3" fmla="*/ 0 w 88106"/>
                  <a:gd name="connsiteY3" fmla="*/ 571500 h 571500"/>
                  <a:gd name="connsiteX0" fmla="*/ 0 w 88106"/>
                  <a:gd name="connsiteY0" fmla="*/ 571500 h 571500"/>
                  <a:gd name="connsiteX1" fmla="*/ 35812 w 88106"/>
                  <a:gd name="connsiteY1" fmla="*/ 0 h 571500"/>
                  <a:gd name="connsiteX2" fmla="*/ 88106 w 88106"/>
                  <a:gd name="connsiteY2" fmla="*/ 571500 h 571500"/>
                  <a:gd name="connsiteX3" fmla="*/ 0 w 88106"/>
                  <a:gd name="connsiteY3" fmla="*/ 571500 h 571500"/>
                  <a:gd name="connsiteX0" fmla="*/ 0 w 88106"/>
                  <a:gd name="connsiteY0" fmla="*/ 571500 h 571500"/>
                  <a:gd name="connsiteX1" fmla="*/ 35812 w 88106"/>
                  <a:gd name="connsiteY1" fmla="*/ 0 h 571500"/>
                  <a:gd name="connsiteX2" fmla="*/ 88106 w 88106"/>
                  <a:gd name="connsiteY2" fmla="*/ 571500 h 571500"/>
                  <a:gd name="connsiteX3" fmla="*/ 0 w 88106"/>
                  <a:gd name="connsiteY3" fmla="*/ 571500 h 571500"/>
                  <a:gd name="connsiteX0" fmla="*/ 0 w 88106"/>
                  <a:gd name="connsiteY0" fmla="*/ 571500 h 571500"/>
                  <a:gd name="connsiteX1" fmla="*/ 35812 w 88106"/>
                  <a:gd name="connsiteY1" fmla="*/ 0 h 571500"/>
                  <a:gd name="connsiteX2" fmla="*/ 88106 w 88106"/>
                  <a:gd name="connsiteY2" fmla="*/ 571500 h 571500"/>
                  <a:gd name="connsiteX3" fmla="*/ 0 w 88106"/>
                  <a:gd name="connsiteY3" fmla="*/ 571500 h 571500"/>
                  <a:gd name="connsiteX0" fmla="*/ 0 w 88106"/>
                  <a:gd name="connsiteY0" fmla="*/ 571500 h 571500"/>
                  <a:gd name="connsiteX1" fmla="*/ 35812 w 88106"/>
                  <a:gd name="connsiteY1" fmla="*/ 0 h 571500"/>
                  <a:gd name="connsiteX2" fmla="*/ 88106 w 88106"/>
                  <a:gd name="connsiteY2" fmla="*/ 571500 h 571500"/>
                  <a:gd name="connsiteX3" fmla="*/ 0 w 88106"/>
                  <a:gd name="connsiteY3" fmla="*/ 571500 h 571500"/>
                  <a:gd name="connsiteX0" fmla="*/ 0 w 88106"/>
                  <a:gd name="connsiteY0" fmla="*/ 571500 h 571500"/>
                  <a:gd name="connsiteX1" fmla="*/ 35812 w 88106"/>
                  <a:gd name="connsiteY1" fmla="*/ 0 h 571500"/>
                  <a:gd name="connsiteX2" fmla="*/ 88106 w 88106"/>
                  <a:gd name="connsiteY2" fmla="*/ 571500 h 571500"/>
                  <a:gd name="connsiteX3" fmla="*/ 0 w 88106"/>
                  <a:gd name="connsiteY3" fmla="*/ 571500 h 571500"/>
                  <a:gd name="connsiteX0" fmla="*/ 0 w 88106"/>
                  <a:gd name="connsiteY0" fmla="*/ 571500 h 571500"/>
                  <a:gd name="connsiteX1" fmla="*/ 35812 w 88106"/>
                  <a:gd name="connsiteY1" fmla="*/ 0 h 571500"/>
                  <a:gd name="connsiteX2" fmla="*/ 88106 w 88106"/>
                  <a:gd name="connsiteY2" fmla="*/ 571500 h 571500"/>
                  <a:gd name="connsiteX3" fmla="*/ 0 w 88106"/>
                  <a:gd name="connsiteY3" fmla="*/ 571500 h 571500"/>
                  <a:gd name="connsiteX0" fmla="*/ 0 w 88106"/>
                  <a:gd name="connsiteY0" fmla="*/ 571500 h 571500"/>
                  <a:gd name="connsiteX1" fmla="*/ 35812 w 88106"/>
                  <a:gd name="connsiteY1" fmla="*/ 0 h 571500"/>
                  <a:gd name="connsiteX2" fmla="*/ 88106 w 88106"/>
                  <a:gd name="connsiteY2" fmla="*/ 571500 h 571500"/>
                  <a:gd name="connsiteX3" fmla="*/ 0 w 88106"/>
                  <a:gd name="connsiteY3" fmla="*/ 571500 h 571500"/>
                  <a:gd name="connsiteX0" fmla="*/ 0 w 88106"/>
                  <a:gd name="connsiteY0" fmla="*/ 571500 h 571500"/>
                  <a:gd name="connsiteX1" fmla="*/ 35812 w 88106"/>
                  <a:gd name="connsiteY1" fmla="*/ 0 h 571500"/>
                  <a:gd name="connsiteX2" fmla="*/ 88106 w 88106"/>
                  <a:gd name="connsiteY2" fmla="*/ 571500 h 571500"/>
                  <a:gd name="connsiteX3" fmla="*/ 0 w 88106"/>
                  <a:gd name="connsiteY3" fmla="*/ 571500 h 571500"/>
                  <a:gd name="connsiteX0" fmla="*/ 0 w 88106"/>
                  <a:gd name="connsiteY0" fmla="*/ 571501 h 571501"/>
                  <a:gd name="connsiteX1" fmla="*/ 35812 w 88106"/>
                  <a:gd name="connsiteY1" fmla="*/ 1 h 571501"/>
                  <a:gd name="connsiteX2" fmla="*/ 88106 w 88106"/>
                  <a:gd name="connsiteY2" fmla="*/ 571501 h 571501"/>
                  <a:gd name="connsiteX3" fmla="*/ 0 w 88106"/>
                  <a:gd name="connsiteY3" fmla="*/ 571501 h 571501"/>
                  <a:gd name="connsiteX0" fmla="*/ 0 w 88106"/>
                  <a:gd name="connsiteY0" fmla="*/ 554833 h 554833"/>
                  <a:gd name="connsiteX1" fmla="*/ 49909 w 88106"/>
                  <a:gd name="connsiteY1" fmla="*/ 2 h 554833"/>
                  <a:gd name="connsiteX2" fmla="*/ 88106 w 88106"/>
                  <a:gd name="connsiteY2" fmla="*/ 554833 h 554833"/>
                  <a:gd name="connsiteX3" fmla="*/ 0 w 88106"/>
                  <a:gd name="connsiteY3" fmla="*/ 554833 h 554833"/>
                  <a:gd name="connsiteX0" fmla="*/ 0 w 88106"/>
                  <a:gd name="connsiteY0" fmla="*/ 552452 h 552452"/>
                  <a:gd name="connsiteX1" fmla="*/ 35812 w 88106"/>
                  <a:gd name="connsiteY1" fmla="*/ 2 h 552452"/>
                  <a:gd name="connsiteX2" fmla="*/ 88106 w 88106"/>
                  <a:gd name="connsiteY2" fmla="*/ 552452 h 552452"/>
                  <a:gd name="connsiteX3" fmla="*/ 0 w 88106"/>
                  <a:gd name="connsiteY3" fmla="*/ 552452 h 5524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8106" h="552452">
                    <a:moveTo>
                      <a:pt x="0" y="552452"/>
                    </a:moveTo>
                    <a:cubicBezTo>
                      <a:pt x="13692" y="274639"/>
                      <a:pt x="-3941" y="-791"/>
                      <a:pt x="35812" y="2"/>
                    </a:cubicBezTo>
                    <a:cubicBezTo>
                      <a:pt x="75565" y="795"/>
                      <a:pt x="81756" y="468711"/>
                      <a:pt x="88106" y="552452"/>
                    </a:cubicBezTo>
                    <a:lnTo>
                      <a:pt x="0" y="552452"/>
                    </a:lnTo>
                    <a:close/>
                  </a:path>
                </a:pathLst>
              </a:custGeom>
              <a:solidFill>
                <a:schemeClr val="bg2"/>
              </a:solidFill>
              <a:ln w="12700">
                <a:solidFill>
                  <a:schemeClr val="bg2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2" name="Freeform 61"/>
              <p:cNvSpPr/>
              <p:nvPr/>
            </p:nvSpPr>
            <p:spPr>
              <a:xfrm>
                <a:off x="1193006" y="2500313"/>
                <a:ext cx="192882" cy="347663"/>
              </a:xfrm>
              <a:custGeom>
                <a:avLst/>
                <a:gdLst>
                  <a:gd name="connsiteX0" fmla="*/ 0 w 192882"/>
                  <a:gd name="connsiteY0" fmla="*/ 347663 h 347663"/>
                  <a:gd name="connsiteX1" fmla="*/ 92869 w 192882"/>
                  <a:gd name="connsiteY1" fmla="*/ 0 h 347663"/>
                  <a:gd name="connsiteX2" fmla="*/ 192882 w 192882"/>
                  <a:gd name="connsiteY2" fmla="*/ 347663 h 347663"/>
                  <a:gd name="connsiteX3" fmla="*/ 0 w 192882"/>
                  <a:gd name="connsiteY3" fmla="*/ 347663 h 3476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92882" h="347663">
                    <a:moveTo>
                      <a:pt x="0" y="347663"/>
                    </a:moveTo>
                    <a:cubicBezTo>
                      <a:pt x="30361" y="173831"/>
                      <a:pt x="60722" y="0"/>
                      <a:pt x="92869" y="0"/>
                    </a:cubicBezTo>
                    <a:cubicBezTo>
                      <a:pt x="125016" y="0"/>
                      <a:pt x="158949" y="173831"/>
                      <a:pt x="192882" y="347663"/>
                    </a:cubicBezTo>
                    <a:lnTo>
                      <a:pt x="0" y="347663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solidFill>
                  <a:schemeClr val="accent6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67" name="Rectangle 66"/>
            <p:cNvSpPr/>
            <p:nvPr/>
          </p:nvSpPr>
          <p:spPr>
            <a:xfrm>
              <a:off x="2214400" y="2225344"/>
              <a:ext cx="125118" cy="58768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1776845" y="15466492"/>
            <a:ext cx="5386042" cy="3850232"/>
            <a:chOff x="370176" y="3379317"/>
            <a:chExt cx="1122092" cy="841248"/>
          </a:xfrm>
        </p:grpSpPr>
        <p:pic>
          <p:nvPicPr>
            <p:cNvPr id="78" name="Picture 77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0176" y="3379317"/>
              <a:ext cx="1122092" cy="841248"/>
            </a:xfrm>
            <a:prstGeom prst="rect">
              <a:avLst/>
            </a:prstGeom>
          </p:spPr>
        </p:pic>
        <p:sp>
          <p:nvSpPr>
            <p:cNvPr id="79" name="Freeform 78"/>
            <p:cNvSpPr/>
            <p:nvPr/>
          </p:nvSpPr>
          <p:spPr>
            <a:xfrm>
              <a:off x="920343" y="3559663"/>
              <a:ext cx="59532" cy="552452"/>
            </a:xfrm>
            <a:custGeom>
              <a:avLst/>
              <a:gdLst>
                <a:gd name="connsiteX0" fmla="*/ 0 w 88106"/>
                <a:gd name="connsiteY0" fmla="*/ 559594 h 559594"/>
                <a:gd name="connsiteX1" fmla="*/ 42862 w 88106"/>
                <a:gd name="connsiteY1" fmla="*/ 0 h 559594"/>
                <a:gd name="connsiteX2" fmla="*/ 88106 w 88106"/>
                <a:gd name="connsiteY2" fmla="*/ 559594 h 559594"/>
                <a:gd name="connsiteX3" fmla="*/ 0 w 88106"/>
                <a:gd name="connsiteY3" fmla="*/ 559594 h 559594"/>
                <a:gd name="connsiteX0" fmla="*/ 0 w 88106"/>
                <a:gd name="connsiteY0" fmla="*/ 571500 h 571500"/>
                <a:gd name="connsiteX1" fmla="*/ 35812 w 88106"/>
                <a:gd name="connsiteY1" fmla="*/ 0 h 571500"/>
                <a:gd name="connsiteX2" fmla="*/ 88106 w 88106"/>
                <a:gd name="connsiteY2" fmla="*/ 571500 h 571500"/>
                <a:gd name="connsiteX3" fmla="*/ 0 w 88106"/>
                <a:gd name="connsiteY3" fmla="*/ 571500 h 571500"/>
                <a:gd name="connsiteX0" fmla="*/ 0 w 88106"/>
                <a:gd name="connsiteY0" fmla="*/ 571500 h 571500"/>
                <a:gd name="connsiteX1" fmla="*/ 35812 w 88106"/>
                <a:gd name="connsiteY1" fmla="*/ 0 h 571500"/>
                <a:gd name="connsiteX2" fmla="*/ 88106 w 88106"/>
                <a:gd name="connsiteY2" fmla="*/ 571500 h 571500"/>
                <a:gd name="connsiteX3" fmla="*/ 0 w 88106"/>
                <a:gd name="connsiteY3" fmla="*/ 571500 h 571500"/>
                <a:gd name="connsiteX0" fmla="*/ 0 w 88106"/>
                <a:gd name="connsiteY0" fmla="*/ 571500 h 571500"/>
                <a:gd name="connsiteX1" fmla="*/ 35812 w 88106"/>
                <a:gd name="connsiteY1" fmla="*/ 0 h 571500"/>
                <a:gd name="connsiteX2" fmla="*/ 88106 w 88106"/>
                <a:gd name="connsiteY2" fmla="*/ 571500 h 571500"/>
                <a:gd name="connsiteX3" fmla="*/ 0 w 88106"/>
                <a:gd name="connsiteY3" fmla="*/ 571500 h 571500"/>
                <a:gd name="connsiteX0" fmla="*/ 0 w 94343"/>
                <a:gd name="connsiteY0" fmla="*/ 571500 h 571500"/>
                <a:gd name="connsiteX1" fmla="*/ 35812 w 94343"/>
                <a:gd name="connsiteY1" fmla="*/ 0 h 571500"/>
                <a:gd name="connsiteX2" fmla="*/ 88106 w 94343"/>
                <a:gd name="connsiteY2" fmla="*/ 571500 h 571500"/>
                <a:gd name="connsiteX3" fmla="*/ 0 w 94343"/>
                <a:gd name="connsiteY3" fmla="*/ 571500 h 571500"/>
                <a:gd name="connsiteX0" fmla="*/ 0 w 88106"/>
                <a:gd name="connsiteY0" fmla="*/ 571500 h 571500"/>
                <a:gd name="connsiteX1" fmla="*/ 35812 w 88106"/>
                <a:gd name="connsiteY1" fmla="*/ 0 h 571500"/>
                <a:gd name="connsiteX2" fmla="*/ 88106 w 88106"/>
                <a:gd name="connsiteY2" fmla="*/ 571500 h 571500"/>
                <a:gd name="connsiteX3" fmla="*/ 0 w 88106"/>
                <a:gd name="connsiteY3" fmla="*/ 571500 h 571500"/>
                <a:gd name="connsiteX0" fmla="*/ 0 w 88106"/>
                <a:gd name="connsiteY0" fmla="*/ 571500 h 571500"/>
                <a:gd name="connsiteX1" fmla="*/ 35812 w 88106"/>
                <a:gd name="connsiteY1" fmla="*/ 0 h 571500"/>
                <a:gd name="connsiteX2" fmla="*/ 88106 w 88106"/>
                <a:gd name="connsiteY2" fmla="*/ 571500 h 571500"/>
                <a:gd name="connsiteX3" fmla="*/ 0 w 88106"/>
                <a:gd name="connsiteY3" fmla="*/ 571500 h 571500"/>
                <a:gd name="connsiteX0" fmla="*/ 0 w 88106"/>
                <a:gd name="connsiteY0" fmla="*/ 571500 h 571500"/>
                <a:gd name="connsiteX1" fmla="*/ 35812 w 88106"/>
                <a:gd name="connsiteY1" fmla="*/ 0 h 571500"/>
                <a:gd name="connsiteX2" fmla="*/ 88106 w 88106"/>
                <a:gd name="connsiteY2" fmla="*/ 571500 h 571500"/>
                <a:gd name="connsiteX3" fmla="*/ 0 w 88106"/>
                <a:gd name="connsiteY3" fmla="*/ 571500 h 571500"/>
                <a:gd name="connsiteX0" fmla="*/ 0 w 88106"/>
                <a:gd name="connsiteY0" fmla="*/ 571500 h 571500"/>
                <a:gd name="connsiteX1" fmla="*/ 35812 w 88106"/>
                <a:gd name="connsiteY1" fmla="*/ 0 h 571500"/>
                <a:gd name="connsiteX2" fmla="*/ 88106 w 88106"/>
                <a:gd name="connsiteY2" fmla="*/ 571500 h 571500"/>
                <a:gd name="connsiteX3" fmla="*/ 0 w 88106"/>
                <a:gd name="connsiteY3" fmla="*/ 571500 h 571500"/>
                <a:gd name="connsiteX0" fmla="*/ 0 w 88106"/>
                <a:gd name="connsiteY0" fmla="*/ 571500 h 571500"/>
                <a:gd name="connsiteX1" fmla="*/ 35812 w 88106"/>
                <a:gd name="connsiteY1" fmla="*/ 0 h 571500"/>
                <a:gd name="connsiteX2" fmla="*/ 88106 w 88106"/>
                <a:gd name="connsiteY2" fmla="*/ 571500 h 571500"/>
                <a:gd name="connsiteX3" fmla="*/ 0 w 88106"/>
                <a:gd name="connsiteY3" fmla="*/ 571500 h 571500"/>
                <a:gd name="connsiteX0" fmla="*/ 0 w 88106"/>
                <a:gd name="connsiteY0" fmla="*/ 571500 h 571500"/>
                <a:gd name="connsiteX1" fmla="*/ 35812 w 88106"/>
                <a:gd name="connsiteY1" fmla="*/ 0 h 571500"/>
                <a:gd name="connsiteX2" fmla="*/ 88106 w 88106"/>
                <a:gd name="connsiteY2" fmla="*/ 571500 h 571500"/>
                <a:gd name="connsiteX3" fmla="*/ 0 w 88106"/>
                <a:gd name="connsiteY3" fmla="*/ 571500 h 571500"/>
                <a:gd name="connsiteX0" fmla="*/ 0 w 88106"/>
                <a:gd name="connsiteY0" fmla="*/ 571500 h 571500"/>
                <a:gd name="connsiteX1" fmla="*/ 35812 w 88106"/>
                <a:gd name="connsiteY1" fmla="*/ 0 h 571500"/>
                <a:gd name="connsiteX2" fmla="*/ 88106 w 88106"/>
                <a:gd name="connsiteY2" fmla="*/ 571500 h 571500"/>
                <a:gd name="connsiteX3" fmla="*/ 0 w 88106"/>
                <a:gd name="connsiteY3" fmla="*/ 571500 h 571500"/>
                <a:gd name="connsiteX0" fmla="*/ 0 w 88106"/>
                <a:gd name="connsiteY0" fmla="*/ 571500 h 571500"/>
                <a:gd name="connsiteX1" fmla="*/ 35812 w 88106"/>
                <a:gd name="connsiteY1" fmla="*/ 0 h 571500"/>
                <a:gd name="connsiteX2" fmla="*/ 88106 w 88106"/>
                <a:gd name="connsiteY2" fmla="*/ 571500 h 571500"/>
                <a:gd name="connsiteX3" fmla="*/ 0 w 88106"/>
                <a:gd name="connsiteY3" fmla="*/ 571500 h 571500"/>
                <a:gd name="connsiteX0" fmla="*/ 0 w 88106"/>
                <a:gd name="connsiteY0" fmla="*/ 571500 h 571500"/>
                <a:gd name="connsiteX1" fmla="*/ 35812 w 88106"/>
                <a:gd name="connsiteY1" fmla="*/ 0 h 571500"/>
                <a:gd name="connsiteX2" fmla="*/ 88106 w 88106"/>
                <a:gd name="connsiteY2" fmla="*/ 571500 h 571500"/>
                <a:gd name="connsiteX3" fmla="*/ 0 w 88106"/>
                <a:gd name="connsiteY3" fmla="*/ 571500 h 571500"/>
                <a:gd name="connsiteX0" fmla="*/ 0 w 88106"/>
                <a:gd name="connsiteY0" fmla="*/ 571500 h 571500"/>
                <a:gd name="connsiteX1" fmla="*/ 35812 w 88106"/>
                <a:gd name="connsiteY1" fmla="*/ 0 h 571500"/>
                <a:gd name="connsiteX2" fmla="*/ 88106 w 88106"/>
                <a:gd name="connsiteY2" fmla="*/ 571500 h 571500"/>
                <a:gd name="connsiteX3" fmla="*/ 0 w 88106"/>
                <a:gd name="connsiteY3" fmla="*/ 571500 h 571500"/>
                <a:gd name="connsiteX0" fmla="*/ 0 w 88106"/>
                <a:gd name="connsiteY0" fmla="*/ 571500 h 571500"/>
                <a:gd name="connsiteX1" fmla="*/ 35812 w 88106"/>
                <a:gd name="connsiteY1" fmla="*/ 0 h 571500"/>
                <a:gd name="connsiteX2" fmla="*/ 88106 w 88106"/>
                <a:gd name="connsiteY2" fmla="*/ 571500 h 571500"/>
                <a:gd name="connsiteX3" fmla="*/ 0 w 88106"/>
                <a:gd name="connsiteY3" fmla="*/ 571500 h 571500"/>
                <a:gd name="connsiteX0" fmla="*/ 0 w 88106"/>
                <a:gd name="connsiteY0" fmla="*/ 571500 h 571500"/>
                <a:gd name="connsiteX1" fmla="*/ 35812 w 88106"/>
                <a:gd name="connsiteY1" fmla="*/ 0 h 571500"/>
                <a:gd name="connsiteX2" fmla="*/ 88106 w 88106"/>
                <a:gd name="connsiteY2" fmla="*/ 571500 h 571500"/>
                <a:gd name="connsiteX3" fmla="*/ 0 w 88106"/>
                <a:gd name="connsiteY3" fmla="*/ 571500 h 571500"/>
                <a:gd name="connsiteX0" fmla="*/ 0 w 88106"/>
                <a:gd name="connsiteY0" fmla="*/ 571500 h 571500"/>
                <a:gd name="connsiteX1" fmla="*/ 35812 w 88106"/>
                <a:gd name="connsiteY1" fmla="*/ 0 h 571500"/>
                <a:gd name="connsiteX2" fmla="*/ 88106 w 88106"/>
                <a:gd name="connsiteY2" fmla="*/ 571500 h 571500"/>
                <a:gd name="connsiteX3" fmla="*/ 0 w 88106"/>
                <a:gd name="connsiteY3" fmla="*/ 571500 h 571500"/>
                <a:gd name="connsiteX0" fmla="*/ 0 w 88106"/>
                <a:gd name="connsiteY0" fmla="*/ 571501 h 571501"/>
                <a:gd name="connsiteX1" fmla="*/ 35812 w 88106"/>
                <a:gd name="connsiteY1" fmla="*/ 1 h 571501"/>
                <a:gd name="connsiteX2" fmla="*/ 88106 w 88106"/>
                <a:gd name="connsiteY2" fmla="*/ 571501 h 571501"/>
                <a:gd name="connsiteX3" fmla="*/ 0 w 88106"/>
                <a:gd name="connsiteY3" fmla="*/ 571501 h 571501"/>
                <a:gd name="connsiteX0" fmla="*/ 0 w 88106"/>
                <a:gd name="connsiteY0" fmla="*/ 554833 h 554833"/>
                <a:gd name="connsiteX1" fmla="*/ 49909 w 88106"/>
                <a:gd name="connsiteY1" fmla="*/ 2 h 554833"/>
                <a:gd name="connsiteX2" fmla="*/ 88106 w 88106"/>
                <a:gd name="connsiteY2" fmla="*/ 554833 h 554833"/>
                <a:gd name="connsiteX3" fmla="*/ 0 w 88106"/>
                <a:gd name="connsiteY3" fmla="*/ 554833 h 554833"/>
                <a:gd name="connsiteX0" fmla="*/ 0 w 88106"/>
                <a:gd name="connsiteY0" fmla="*/ 552452 h 552452"/>
                <a:gd name="connsiteX1" fmla="*/ 35812 w 88106"/>
                <a:gd name="connsiteY1" fmla="*/ 2 h 552452"/>
                <a:gd name="connsiteX2" fmla="*/ 88106 w 88106"/>
                <a:gd name="connsiteY2" fmla="*/ 552452 h 552452"/>
                <a:gd name="connsiteX3" fmla="*/ 0 w 88106"/>
                <a:gd name="connsiteY3" fmla="*/ 552452 h 5524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8106" h="552452">
                  <a:moveTo>
                    <a:pt x="0" y="552452"/>
                  </a:moveTo>
                  <a:cubicBezTo>
                    <a:pt x="13692" y="274639"/>
                    <a:pt x="-3941" y="-791"/>
                    <a:pt x="35812" y="2"/>
                  </a:cubicBezTo>
                  <a:cubicBezTo>
                    <a:pt x="75565" y="795"/>
                    <a:pt x="81756" y="468711"/>
                    <a:pt x="88106" y="552452"/>
                  </a:cubicBezTo>
                  <a:lnTo>
                    <a:pt x="0" y="552452"/>
                  </a:lnTo>
                  <a:close/>
                </a:path>
              </a:pathLst>
            </a:custGeom>
            <a:solidFill>
              <a:schemeClr val="bg2"/>
            </a:solidFill>
            <a:ln w="12700">
              <a:solidFill>
                <a:schemeClr val="bg2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Freeform 79"/>
            <p:cNvSpPr/>
            <p:nvPr/>
          </p:nvSpPr>
          <p:spPr>
            <a:xfrm>
              <a:off x="890599" y="3765292"/>
              <a:ext cx="192882" cy="347663"/>
            </a:xfrm>
            <a:custGeom>
              <a:avLst/>
              <a:gdLst>
                <a:gd name="connsiteX0" fmla="*/ 0 w 192882"/>
                <a:gd name="connsiteY0" fmla="*/ 347663 h 347663"/>
                <a:gd name="connsiteX1" fmla="*/ 92869 w 192882"/>
                <a:gd name="connsiteY1" fmla="*/ 0 h 347663"/>
                <a:gd name="connsiteX2" fmla="*/ 192882 w 192882"/>
                <a:gd name="connsiteY2" fmla="*/ 347663 h 347663"/>
                <a:gd name="connsiteX3" fmla="*/ 0 w 192882"/>
                <a:gd name="connsiteY3" fmla="*/ 347663 h 3476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92882" h="347663">
                  <a:moveTo>
                    <a:pt x="0" y="347663"/>
                  </a:moveTo>
                  <a:cubicBezTo>
                    <a:pt x="30361" y="173831"/>
                    <a:pt x="60722" y="0"/>
                    <a:pt x="92869" y="0"/>
                  </a:cubicBezTo>
                  <a:cubicBezTo>
                    <a:pt x="125016" y="0"/>
                    <a:pt x="158949" y="173831"/>
                    <a:pt x="192882" y="347663"/>
                  </a:cubicBezTo>
                  <a:lnTo>
                    <a:pt x="0" y="347663"/>
                  </a:lnTo>
                  <a:close/>
                </a:path>
              </a:pathLst>
            </a:custGeom>
            <a:solidFill>
              <a:schemeClr val="accent6"/>
            </a:solidFill>
            <a:ln>
              <a:solidFill>
                <a:schemeClr val="accent6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81" name="Group 80"/>
            <p:cNvGrpSpPr>
              <a:grpSpLocks noChangeAspect="1"/>
            </p:cNvGrpSpPr>
            <p:nvPr/>
          </p:nvGrpSpPr>
          <p:grpSpPr>
            <a:xfrm>
              <a:off x="885169" y="3524429"/>
              <a:ext cx="125118" cy="591378"/>
              <a:chOff x="3654454" y="2240743"/>
              <a:chExt cx="156398" cy="704850"/>
            </a:xfrm>
          </p:grpSpPr>
          <p:cxnSp>
            <p:nvCxnSpPr>
              <p:cNvPr id="82" name="Straight Connector 81"/>
              <p:cNvCxnSpPr/>
              <p:nvPr/>
            </p:nvCxnSpPr>
            <p:spPr>
              <a:xfrm flipV="1">
                <a:off x="3654454" y="2240743"/>
                <a:ext cx="0" cy="704850"/>
              </a:xfrm>
              <a:prstGeom prst="line">
                <a:avLst/>
              </a:prstGeom>
              <a:ln w="12700">
                <a:solidFill>
                  <a:schemeClr val="accent4"/>
                </a:solidFill>
                <a:prstDash val="sysDash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3" name="Straight Connector 82"/>
              <p:cNvCxnSpPr/>
              <p:nvPr/>
            </p:nvCxnSpPr>
            <p:spPr>
              <a:xfrm flipV="1">
                <a:off x="3810852" y="2240743"/>
                <a:ext cx="0" cy="704850"/>
              </a:xfrm>
              <a:prstGeom prst="line">
                <a:avLst/>
              </a:prstGeom>
              <a:ln w="12700">
                <a:solidFill>
                  <a:schemeClr val="accent4"/>
                </a:solidFill>
                <a:prstDash val="sysDash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4" name="Straight Connector 83"/>
              <p:cNvCxnSpPr/>
              <p:nvPr/>
            </p:nvCxnSpPr>
            <p:spPr>
              <a:xfrm>
                <a:off x="3654454" y="2245507"/>
                <a:ext cx="156398" cy="0"/>
              </a:xfrm>
              <a:prstGeom prst="line">
                <a:avLst/>
              </a:prstGeom>
              <a:ln w="12700">
                <a:solidFill>
                  <a:schemeClr val="accent4"/>
                </a:solidFill>
                <a:prstDash val="sysDash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22" name="Group 21"/>
          <p:cNvGrpSpPr/>
          <p:nvPr/>
        </p:nvGrpSpPr>
        <p:grpSpPr>
          <a:xfrm>
            <a:off x="8145725" y="15466492"/>
            <a:ext cx="5386042" cy="3850232"/>
            <a:chOff x="1697026" y="3379317"/>
            <a:chExt cx="1122092" cy="841248"/>
          </a:xfrm>
        </p:grpSpPr>
        <p:grpSp>
          <p:nvGrpSpPr>
            <p:cNvPr id="86" name="Group 85"/>
            <p:cNvGrpSpPr/>
            <p:nvPr/>
          </p:nvGrpSpPr>
          <p:grpSpPr>
            <a:xfrm>
              <a:off x="1697026" y="3379317"/>
              <a:ext cx="1122092" cy="841248"/>
              <a:chOff x="465436" y="2114338"/>
              <a:chExt cx="1122092" cy="841248"/>
            </a:xfrm>
          </p:grpSpPr>
          <p:pic>
            <p:nvPicPr>
              <p:cNvPr id="87" name="Picture 86"/>
              <p:cNvPicPr>
                <a:picLocks noChangeAspect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65436" y="2114338"/>
                <a:ext cx="1122092" cy="841248"/>
              </a:xfrm>
              <a:prstGeom prst="rect">
                <a:avLst/>
              </a:prstGeom>
            </p:spPr>
          </p:pic>
          <p:sp>
            <p:nvSpPr>
              <p:cNvPr id="88" name="Freeform 87"/>
              <p:cNvSpPr/>
              <p:nvPr/>
            </p:nvSpPr>
            <p:spPr>
              <a:xfrm>
                <a:off x="1015603" y="2294684"/>
                <a:ext cx="59532" cy="552452"/>
              </a:xfrm>
              <a:custGeom>
                <a:avLst/>
                <a:gdLst>
                  <a:gd name="connsiteX0" fmla="*/ 0 w 88106"/>
                  <a:gd name="connsiteY0" fmla="*/ 559594 h 559594"/>
                  <a:gd name="connsiteX1" fmla="*/ 42862 w 88106"/>
                  <a:gd name="connsiteY1" fmla="*/ 0 h 559594"/>
                  <a:gd name="connsiteX2" fmla="*/ 88106 w 88106"/>
                  <a:gd name="connsiteY2" fmla="*/ 559594 h 559594"/>
                  <a:gd name="connsiteX3" fmla="*/ 0 w 88106"/>
                  <a:gd name="connsiteY3" fmla="*/ 559594 h 559594"/>
                  <a:gd name="connsiteX0" fmla="*/ 0 w 88106"/>
                  <a:gd name="connsiteY0" fmla="*/ 571500 h 571500"/>
                  <a:gd name="connsiteX1" fmla="*/ 35812 w 88106"/>
                  <a:gd name="connsiteY1" fmla="*/ 0 h 571500"/>
                  <a:gd name="connsiteX2" fmla="*/ 88106 w 88106"/>
                  <a:gd name="connsiteY2" fmla="*/ 571500 h 571500"/>
                  <a:gd name="connsiteX3" fmla="*/ 0 w 88106"/>
                  <a:gd name="connsiteY3" fmla="*/ 571500 h 571500"/>
                  <a:gd name="connsiteX0" fmla="*/ 0 w 88106"/>
                  <a:gd name="connsiteY0" fmla="*/ 571500 h 571500"/>
                  <a:gd name="connsiteX1" fmla="*/ 35812 w 88106"/>
                  <a:gd name="connsiteY1" fmla="*/ 0 h 571500"/>
                  <a:gd name="connsiteX2" fmla="*/ 88106 w 88106"/>
                  <a:gd name="connsiteY2" fmla="*/ 571500 h 571500"/>
                  <a:gd name="connsiteX3" fmla="*/ 0 w 88106"/>
                  <a:gd name="connsiteY3" fmla="*/ 571500 h 571500"/>
                  <a:gd name="connsiteX0" fmla="*/ 0 w 88106"/>
                  <a:gd name="connsiteY0" fmla="*/ 571500 h 571500"/>
                  <a:gd name="connsiteX1" fmla="*/ 35812 w 88106"/>
                  <a:gd name="connsiteY1" fmla="*/ 0 h 571500"/>
                  <a:gd name="connsiteX2" fmla="*/ 88106 w 88106"/>
                  <a:gd name="connsiteY2" fmla="*/ 571500 h 571500"/>
                  <a:gd name="connsiteX3" fmla="*/ 0 w 88106"/>
                  <a:gd name="connsiteY3" fmla="*/ 571500 h 571500"/>
                  <a:gd name="connsiteX0" fmla="*/ 0 w 94343"/>
                  <a:gd name="connsiteY0" fmla="*/ 571500 h 571500"/>
                  <a:gd name="connsiteX1" fmla="*/ 35812 w 94343"/>
                  <a:gd name="connsiteY1" fmla="*/ 0 h 571500"/>
                  <a:gd name="connsiteX2" fmla="*/ 88106 w 94343"/>
                  <a:gd name="connsiteY2" fmla="*/ 571500 h 571500"/>
                  <a:gd name="connsiteX3" fmla="*/ 0 w 94343"/>
                  <a:gd name="connsiteY3" fmla="*/ 571500 h 571500"/>
                  <a:gd name="connsiteX0" fmla="*/ 0 w 88106"/>
                  <a:gd name="connsiteY0" fmla="*/ 571500 h 571500"/>
                  <a:gd name="connsiteX1" fmla="*/ 35812 w 88106"/>
                  <a:gd name="connsiteY1" fmla="*/ 0 h 571500"/>
                  <a:gd name="connsiteX2" fmla="*/ 88106 w 88106"/>
                  <a:gd name="connsiteY2" fmla="*/ 571500 h 571500"/>
                  <a:gd name="connsiteX3" fmla="*/ 0 w 88106"/>
                  <a:gd name="connsiteY3" fmla="*/ 571500 h 571500"/>
                  <a:gd name="connsiteX0" fmla="*/ 0 w 88106"/>
                  <a:gd name="connsiteY0" fmla="*/ 571500 h 571500"/>
                  <a:gd name="connsiteX1" fmla="*/ 35812 w 88106"/>
                  <a:gd name="connsiteY1" fmla="*/ 0 h 571500"/>
                  <a:gd name="connsiteX2" fmla="*/ 88106 w 88106"/>
                  <a:gd name="connsiteY2" fmla="*/ 571500 h 571500"/>
                  <a:gd name="connsiteX3" fmla="*/ 0 w 88106"/>
                  <a:gd name="connsiteY3" fmla="*/ 571500 h 571500"/>
                  <a:gd name="connsiteX0" fmla="*/ 0 w 88106"/>
                  <a:gd name="connsiteY0" fmla="*/ 571500 h 571500"/>
                  <a:gd name="connsiteX1" fmla="*/ 35812 w 88106"/>
                  <a:gd name="connsiteY1" fmla="*/ 0 h 571500"/>
                  <a:gd name="connsiteX2" fmla="*/ 88106 w 88106"/>
                  <a:gd name="connsiteY2" fmla="*/ 571500 h 571500"/>
                  <a:gd name="connsiteX3" fmla="*/ 0 w 88106"/>
                  <a:gd name="connsiteY3" fmla="*/ 571500 h 571500"/>
                  <a:gd name="connsiteX0" fmla="*/ 0 w 88106"/>
                  <a:gd name="connsiteY0" fmla="*/ 571500 h 571500"/>
                  <a:gd name="connsiteX1" fmla="*/ 35812 w 88106"/>
                  <a:gd name="connsiteY1" fmla="*/ 0 h 571500"/>
                  <a:gd name="connsiteX2" fmla="*/ 88106 w 88106"/>
                  <a:gd name="connsiteY2" fmla="*/ 571500 h 571500"/>
                  <a:gd name="connsiteX3" fmla="*/ 0 w 88106"/>
                  <a:gd name="connsiteY3" fmla="*/ 571500 h 571500"/>
                  <a:gd name="connsiteX0" fmla="*/ 0 w 88106"/>
                  <a:gd name="connsiteY0" fmla="*/ 571500 h 571500"/>
                  <a:gd name="connsiteX1" fmla="*/ 35812 w 88106"/>
                  <a:gd name="connsiteY1" fmla="*/ 0 h 571500"/>
                  <a:gd name="connsiteX2" fmla="*/ 88106 w 88106"/>
                  <a:gd name="connsiteY2" fmla="*/ 571500 h 571500"/>
                  <a:gd name="connsiteX3" fmla="*/ 0 w 88106"/>
                  <a:gd name="connsiteY3" fmla="*/ 571500 h 571500"/>
                  <a:gd name="connsiteX0" fmla="*/ 0 w 88106"/>
                  <a:gd name="connsiteY0" fmla="*/ 571500 h 571500"/>
                  <a:gd name="connsiteX1" fmla="*/ 35812 w 88106"/>
                  <a:gd name="connsiteY1" fmla="*/ 0 h 571500"/>
                  <a:gd name="connsiteX2" fmla="*/ 88106 w 88106"/>
                  <a:gd name="connsiteY2" fmla="*/ 571500 h 571500"/>
                  <a:gd name="connsiteX3" fmla="*/ 0 w 88106"/>
                  <a:gd name="connsiteY3" fmla="*/ 571500 h 571500"/>
                  <a:gd name="connsiteX0" fmla="*/ 0 w 88106"/>
                  <a:gd name="connsiteY0" fmla="*/ 571500 h 571500"/>
                  <a:gd name="connsiteX1" fmla="*/ 35812 w 88106"/>
                  <a:gd name="connsiteY1" fmla="*/ 0 h 571500"/>
                  <a:gd name="connsiteX2" fmla="*/ 88106 w 88106"/>
                  <a:gd name="connsiteY2" fmla="*/ 571500 h 571500"/>
                  <a:gd name="connsiteX3" fmla="*/ 0 w 88106"/>
                  <a:gd name="connsiteY3" fmla="*/ 571500 h 571500"/>
                  <a:gd name="connsiteX0" fmla="*/ 0 w 88106"/>
                  <a:gd name="connsiteY0" fmla="*/ 571500 h 571500"/>
                  <a:gd name="connsiteX1" fmla="*/ 35812 w 88106"/>
                  <a:gd name="connsiteY1" fmla="*/ 0 h 571500"/>
                  <a:gd name="connsiteX2" fmla="*/ 88106 w 88106"/>
                  <a:gd name="connsiteY2" fmla="*/ 571500 h 571500"/>
                  <a:gd name="connsiteX3" fmla="*/ 0 w 88106"/>
                  <a:gd name="connsiteY3" fmla="*/ 571500 h 571500"/>
                  <a:gd name="connsiteX0" fmla="*/ 0 w 88106"/>
                  <a:gd name="connsiteY0" fmla="*/ 571500 h 571500"/>
                  <a:gd name="connsiteX1" fmla="*/ 35812 w 88106"/>
                  <a:gd name="connsiteY1" fmla="*/ 0 h 571500"/>
                  <a:gd name="connsiteX2" fmla="*/ 88106 w 88106"/>
                  <a:gd name="connsiteY2" fmla="*/ 571500 h 571500"/>
                  <a:gd name="connsiteX3" fmla="*/ 0 w 88106"/>
                  <a:gd name="connsiteY3" fmla="*/ 571500 h 571500"/>
                  <a:gd name="connsiteX0" fmla="*/ 0 w 88106"/>
                  <a:gd name="connsiteY0" fmla="*/ 571500 h 571500"/>
                  <a:gd name="connsiteX1" fmla="*/ 35812 w 88106"/>
                  <a:gd name="connsiteY1" fmla="*/ 0 h 571500"/>
                  <a:gd name="connsiteX2" fmla="*/ 88106 w 88106"/>
                  <a:gd name="connsiteY2" fmla="*/ 571500 h 571500"/>
                  <a:gd name="connsiteX3" fmla="*/ 0 w 88106"/>
                  <a:gd name="connsiteY3" fmla="*/ 571500 h 571500"/>
                  <a:gd name="connsiteX0" fmla="*/ 0 w 88106"/>
                  <a:gd name="connsiteY0" fmla="*/ 571500 h 571500"/>
                  <a:gd name="connsiteX1" fmla="*/ 35812 w 88106"/>
                  <a:gd name="connsiteY1" fmla="*/ 0 h 571500"/>
                  <a:gd name="connsiteX2" fmla="*/ 88106 w 88106"/>
                  <a:gd name="connsiteY2" fmla="*/ 571500 h 571500"/>
                  <a:gd name="connsiteX3" fmla="*/ 0 w 88106"/>
                  <a:gd name="connsiteY3" fmla="*/ 571500 h 571500"/>
                  <a:gd name="connsiteX0" fmla="*/ 0 w 88106"/>
                  <a:gd name="connsiteY0" fmla="*/ 571500 h 571500"/>
                  <a:gd name="connsiteX1" fmla="*/ 35812 w 88106"/>
                  <a:gd name="connsiteY1" fmla="*/ 0 h 571500"/>
                  <a:gd name="connsiteX2" fmla="*/ 88106 w 88106"/>
                  <a:gd name="connsiteY2" fmla="*/ 571500 h 571500"/>
                  <a:gd name="connsiteX3" fmla="*/ 0 w 88106"/>
                  <a:gd name="connsiteY3" fmla="*/ 571500 h 571500"/>
                  <a:gd name="connsiteX0" fmla="*/ 0 w 88106"/>
                  <a:gd name="connsiteY0" fmla="*/ 571500 h 571500"/>
                  <a:gd name="connsiteX1" fmla="*/ 35812 w 88106"/>
                  <a:gd name="connsiteY1" fmla="*/ 0 h 571500"/>
                  <a:gd name="connsiteX2" fmla="*/ 88106 w 88106"/>
                  <a:gd name="connsiteY2" fmla="*/ 571500 h 571500"/>
                  <a:gd name="connsiteX3" fmla="*/ 0 w 88106"/>
                  <a:gd name="connsiteY3" fmla="*/ 571500 h 571500"/>
                  <a:gd name="connsiteX0" fmla="*/ 0 w 88106"/>
                  <a:gd name="connsiteY0" fmla="*/ 571501 h 571501"/>
                  <a:gd name="connsiteX1" fmla="*/ 35812 w 88106"/>
                  <a:gd name="connsiteY1" fmla="*/ 1 h 571501"/>
                  <a:gd name="connsiteX2" fmla="*/ 88106 w 88106"/>
                  <a:gd name="connsiteY2" fmla="*/ 571501 h 571501"/>
                  <a:gd name="connsiteX3" fmla="*/ 0 w 88106"/>
                  <a:gd name="connsiteY3" fmla="*/ 571501 h 571501"/>
                  <a:gd name="connsiteX0" fmla="*/ 0 w 88106"/>
                  <a:gd name="connsiteY0" fmla="*/ 554833 h 554833"/>
                  <a:gd name="connsiteX1" fmla="*/ 49909 w 88106"/>
                  <a:gd name="connsiteY1" fmla="*/ 2 h 554833"/>
                  <a:gd name="connsiteX2" fmla="*/ 88106 w 88106"/>
                  <a:gd name="connsiteY2" fmla="*/ 554833 h 554833"/>
                  <a:gd name="connsiteX3" fmla="*/ 0 w 88106"/>
                  <a:gd name="connsiteY3" fmla="*/ 554833 h 554833"/>
                  <a:gd name="connsiteX0" fmla="*/ 0 w 88106"/>
                  <a:gd name="connsiteY0" fmla="*/ 552452 h 552452"/>
                  <a:gd name="connsiteX1" fmla="*/ 35812 w 88106"/>
                  <a:gd name="connsiteY1" fmla="*/ 2 h 552452"/>
                  <a:gd name="connsiteX2" fmla="*/ 88106 w 88106"/>
                  <a:gd name="connsiteY2" fmla="*/ 552452 h 552452"/>
                  <a:gd name="connsiteX3" fmla="*/ 0 w 88106"/>
                  <a:gd name="connsiteY3" fmla="*/ 552452 h 5524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8106" h="552452">
                    <a:moveTo>
                      <a:pt x="0" y="552452"/>
                    </a:moveTo>
                    <a:cubicBezTo>
                      <a:pt x="13692" y="274639"/>
                      <a:pt x="-3941" y="-791"/>
                      <a:pt x="35812" y="2"/>
                    </a:cubicBezTo>
                    <a:cubicBezTo>
                      <a:pt x="75565" y="795"/>
                      <a:pt x="81756" y="468711"/>
                      <a:pt x="88106" y="552452"/>
                    </a:cubicBezTo>
                    <a:lnTo>
                      <a:pt x="0" y="552452"/>
                    </a:lnTo>
                    <a:close/>
                  </a:path>
                </a:pathLst>
              </a:custGeom>
              <a:solidFill>
                <a:schemeClr val="bg2"/>
              </a:solidFill>
              <a:ln w="12700">
                <a:solidFill>
                  <a:schemeClr val="bg2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9" name="Freeform 88"/>
              <p:cNvSpPr/>
              <p:nvPr/>
            </p:nvSpPr>
            <p:spPr>
              <a:xfrm>
                <a:off x="985859" y="2500313"/>
                <a:ext cx="192882" cy="347663"/>
              </a:xfrm>
              <a:custGeom>
                <a:avLst/>
                <a:gdLst>
                  <a:gd name="connsiteX0" fmla="*/ 0 w 192882"/>
                  <a:gd name="connsiteY0" fmla="*/ 347663 h 347663"/>
                  <a:gd name="connsiteX1" fmla="*/ 92869 w 192882"/>
                  <a:gd name="connsiteY1" fmla="*/ 0 h 347663"/>
                  <a:gd name="connsiteX2" fmla="*/ 192882 w 192882"/>
                  <a:gd name="connsiteY2" fmla="*/ 347663 h 347663"/>
                  <a:gd name="connsiteX3" fmla="*/ 0 w 192882"/>
                  <a:gd name="connsiteY3" fmla="*/ 347663 h 3476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92882" h="347663">
                    <a:moveTo>
                      <a:pt x="0" y="347663"/>
                    </a:moveTo>
                    <a:cubicBezTo>
                      <a:pt x="30361" y="173831"/>
                      <a:pt x="60722" y="0"/>
                      <a:pt x="92869" y="0"/>
                    </a:cubicBezTo>
                    <a:cubicBezTo>
                      <a:pt x="125016" y="0"/>
                      <a:pt x="158949" y="173831"/>
                      <a:pt x="192882" y="347663"/>
                    </a:cubicBezTo>
                    <a:lnTo>
                      <a:pt x="0" y="347663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solidFill>
                  <a:schemeClr val="accent6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94" name="Rectangle 93"/>
            <p:cNvSpPr/>
            <p:nvPr/>
          </p:nvSpPr>
          <p:spPr>
            <a:xfrm>
              <a:off x="2214400" y="3521283"/>
              <a:ext cx="125118" cy="58768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846" r="28211"/>
          <a:stretch/>
        </p:blipFill>
        <p:spPr>
          <a:xfrm>
            <a:off x="36224359" y="8303569"/>
            <a:ext cx="2840856" cy="472909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622" r="24126"/>
          <a:stretch/>
        </p:blipFill>
        <p:spPr>
          <a:xfrm>
            <a:off x="39330562" y="8302456"/>
            <a:ext cx="3589037" cy="4729090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57" r="6716"/>
          <a:stretch/>
        </p:blipFill>
        <p:spPr>
          <a:xfrm>
            <a:off x="29852227" y="8302456"/>
            <a:ext cx="6126480" cy="4729090"/>
          </a:xfrm>
          <a:prstGeom prst="rect">
            <a:avLst/>
          </a:prstGeom>
        </p:spPr>
      </p:pic>
      <p:grpSp>
        <p:nvGrpSpPr>
          <p:cNvPr id="36" name="Group 35"/>
          <p:cNvGrpSpPr/>
          <p:nvPr/>
        </p:nvGrpSpPr>
        <p:grpSpPr>
          <a:xfrm>
            <a:off x="16476814" y="17774133"/>
            <a:ext cx="5678760" cy="4059484"/>
            <a:chOff x="3432669" y="3883520"/>
            <a:chExt cx="1183075" cy="886968"/>
          </a:xfrm>
        </p:grpSpPr>
        <p:pic>
          <p:nvPicPr>
            <p:cNvPr id="55" name="Picture 54"/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32669" y="3883520"/>
              <a:ext cx="1183075" cy="886968"/>
            </a:xfrm>
            <a:prstGeom prst="rect">
              <a:avLst/>
            </a:prstGeom>
          </p:spPr>
        </p:pic>
        <p:sp>
          <p:nvSpPr>
            <p:cNvPr id="21" name="Rectangle 20"/>
            <p:cNvSpPr/>
            <p:nvPr/>
          </p:nvSpPr>
          <p:spPr>
            <a:xfrm>
              <a:off x="3588543" y="4433888"/>
              <a:ext cx="912019" cy="235744"/>
            </a:xfrm>
            <a:prstGeom prst="rect">
              <a:avLst/>
            </a:prstGeom>
            <a:solidFill>
              <a:schemeClr val="accent2">
                <a:lumMod val="50000"/>
                <a:alpha val="50000"/>
              </a:schemeClr>
            </a:solidFill>
            <a:ln w="0">
              <a:solidFill>
                <a:schemeClr val="accent2">
                  <a:lumMod val="5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7" name="Group 36"/>
          <p:cNvGrpSpPr/>
          <p:nvPr/>
        </p:nvGrpSpPr>
        <p:grpSpPr>
          <a:xfrm>
            <a:off x="22658052" y="17817727"/>
            <a:ext cx="5688494" cy="4059484"/>
            <a:chOff x="4720427" y="3893045"/>
            <a:chExt cx="1185103" cy="886968"/>
          </a:xfrm>
        </p:grpSpPr>
        <p:pic>
          <p:nvPicPr>
            <p:cNvPr id="56" name="Picture 55"/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20427" y="3893045"/>
              <a:ext cx="1185103" cy="886968"/>
            </a:xfrm>
            <a:prstGeom prst="rect">
              <a:avLst/>
            </a:prstGeom>
          </p:spPr>
        </p:pic>
        <p:sp>
          <p:nvSpPr>
            <p:cNvPr id="57" name="Rectangle 56"/>
            <p:cNvSpPr/>
            <p:nvPr/>
          </p:nvSpPr>
          <p:spPr>
            <a:xfrm>
              <a:off x="4876800" y="4443413"/>
              <a:ext cx="912019" cy="235744"/>
            </a:xfrm>
            <a:prstGeom prst="rect">
              <a:avLst/>
            </a:prstGeom>
            <a:solidFill>
              <a:schemeClr val="accent2">
                <a:lumMod val="50000"/>
                <a:alpha val="50000"/>
              </a:schemeClr>
            </a:solidFill>
            <a:ln w="0">
              <a:solidFill>
                <a:schemeClr val="accent2">
                  <a:lumMod val="5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8" name="Rectangle 57"/>
          <p:cNvSpPr/>
          <p:nvPr/>
        </p:nvSpPr>
        <p:spPr>
          <a:xfrm>
            <a:off x="-4992" y="4198168"/>
            <a:ext cx="43891200" cy="18808469"/>
          </a:xfrm>
          <a:prstGeom prst="rect">
            <a:avLst/>
          </a:prstGeom>
          <a:solidFill>
            <a:schemeClr val="bg1">
              <a:lumMod val="85000"/>
              <a:alpha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431332" tIns="215666" rIns="431332" bIns="215666" rtlCol="0" anchor="ctr"/>
          <a:lstStyle/>
          <a:p>
            <a:pPr algn="ctr"/>
            <a:endParaRPr lang="en-US"/>
          </a:p>
        </p:txBody>
      </p:sp>
      <p:pic>
        <p:nvPicPr>
          <p:cNvPr id="63" name="Picture 6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18498" y="5776447"/>
            <a:ext cx="23134013" cy="165437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4" name="TextBox 63"/>
          <p:cNvSpPr txBox="1"/>
          <p:nvPr/>
        </p:nvSpPr>
        <p:spPr>
          <a:xfrm>
            <a:off x="15070714" y="5776449"/>
            <a:ext cx="13749859" cy="1312707"/>
          </a:xfrm>
          <a:prstGeom prst="rect">
            <a:avLst/>
          </a:prstGeom>
          <a:noFill/>
        </p:spPr>
        <p:txBody>
          <a:bodyPr wrap="square" lIns="431332" tIns="215666" rIns="431332" bIns="215666" rtlCol="0">
            <a:spAutoFit/>
          </a:bodyPr>
          <a:lstStyle/>
          <a:p>
            <a:pPr algn="ctr"/>
            <a:r>
              <a:rPr lang="en-US" sz="5700" dirty="0">
                <a:latin typeface="Arial" panose="020B0604020202020204" pitchFamily="34" charset="0"/>
                <a:cs typeface="Arial" panose="020B0604020202020204" pitchFamily="34" charset="0"/>
              </a:rPr>
              <a:t>76 Panels, 24 Subarrays</a:t>
            </a:r>
            <a:endParaRPr lang="en-US" sz="57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5" name="Rectangle 64"/>
          <p:cNvSpPr/>
          <p:nvPr/>
        </p:nvSpPr>
        <p:spPr>
          <a:xfrm>
            <a:off x="17236440" y="11947053"/>
            <a:ext cx="1843430" cy="3599130"/>
          </a:xfrm>
          <a:prstGeom prst="rect">
            <a:avLst/>
          </a:prstGeom>
          <a:solidFill>
            <a:schemeClr val="accent1">
              <a:shade val="80000"/>
              <a:lumMod val="90000"/>
              <a:alpha val="5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431332" tIns="215666" rIns="431332" bIns="215666" rtlCol="0" anchor="ctr"/>
          <a:lstStyle/>
          <a:p>
            <a:pPr algn="ctr"/>
            <a:endParaRPr lang="en-US"/>
          </a:p>
        </p:txBody>
      </p:sp>
      <p:sp>
        <p:nvSpPr>
          <p:cNvPr id="66" name="TextBox 65"/>
          <p:cNvSpPr txBox="1"/>
          <p:nvPr/>
        </p:nvSpPr>
        <p:spPr>
          <a:xfrm>
            <a:off x="7471114" y="16740984"/>
            <a:ext cx="6282989" cy="1312707"/>
          </a:xfrm>
          <a:prstGeom prst="rect">
            <a:avLst/>
          </a:prstGeom>
          <a:noFill/>
        </p:spPr>
        <p:txBody>
          <a:bodyPr wrap="square" lIns="431332" tIns="215666" rIns="431332" bIns="215666" rtlCol="0">
            <a:spAutoFit/>
          </a:bodyPr>
          <a:lstStyle/>
          <a:p>
            <a:pPr algn="ctr"/>
            <a:r>
              <a:rPr lang="en-US" sz="5700" dirty="0">
                <a:latin typeface="Arial" panose="020B0604020202020204" pitchFamily="34" charset="0"/>
                <a:cs typeface="Arial" panose="020B0604020202020204" pitchFamily="34" charset="0"/>
              </a:rPr>
              <a:t>4x2 Subarray</a:t>
            </a:r>
            <a:endParaRPr lang="en-US" sz="57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68" name="Straight Arrow Connector 67"/>
          <p:cNvCxnSpPr/>
          <p:nvPr/>
        </p:nvCxnSpPr>
        <p:spPr>
          <a:xfrm flipV="1">
            <a:off x="13048725" y="15039969"/>
            <a:ext cx="3546466" cy="2263416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9" name="TextBox 68"/>
          <p:cNvSpPr txBox="1"/>
          <p:nvPr/>
        </p:nvSpPr>
        <p:spPr>
          <a:xfrm>
            <a:off x="7331635" y="9255296"/>
            <a:ext cx="8728176" cy="2189871"/>
          </a:xfrm>
          <a:prstGeom prst="rect">
            <a:avLst/>
          </a:prstGeom>
          <a:noFill/>
        </p:spPr>
        <p:txBody>
          <a:bodyPr wrap="square" lIns="431332" tIns="215666" rIns="431332" bIns="215666" rtlCol="0">
            <a:spAutoFit/>
          </a:bodyPr>
          <a:lstStyle/>
          <a:p>
            <a:pPr algn="ctr"/>
            <a:r>
              <a:rPr lang="en-US" sz="5700" dirty="0">
                <a:latin typeface="Arial" panose="020B0604020202020204" pitchFamily="34" charset="0"/>
                <a:cs typeface="Arial" panose="020B0604020202020204" pitchFamily="34" charset="0"/>
              </a:rPr>
              <a:t>Subarray</a:t>
            </a:r>
            <a:br>
              <a:rPr lang="en-US" sz="57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5700" dirty="0">
                <a:latin typeface="Arial" panose="020B0604020202020204" pitchFamily="34" charset="0"/>
                <a:cs typeface="Arial" panose="020B0604020202020204" pitchFamily="34" charset="0"/>
              </a:rPr>
              <a:t>Phase Center</a:t>
            </a:r>
            <a:endParaRPr lang="en-US" sz="57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70" name="Straight Arrow Connector 69"/>
          <p:cNvCxnSpPr/>
          <p:nvPr/>
        </p:nvCxnSpPr>
        <p:spPr>
          <a:xfrm>
            <a:off x="13297481" y="11553035"/>
            <a:ext cx="4749797" cy="2016826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430945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" grpId="0" animBg="1"/>
      <p:bldP spid="66" grpId="0"/>
      <p:bldP spid="66" grpId="1"/>
      <p:bldP spid="6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NSSL Lab Review Feb 25–27, 2015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603504" y="5420202"/>
            <a:ext cx="13754102" cy="16798265"/>
          </a:xfrm>
          <a:solidFill>
            <a:schemeClr val="bg1">
              <a:lumMod val="85000"/>
            </a:schemeClr>
          </a:solidFill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n-US" sz="6100" dirty="0">
                <a:solidFill>
                  <a:schemeClr val="bg2"/>
                </a:solidFill>
                <a:latin typeface="+mj-lt"/>
              </a:rPr>
              <a:t>Clutter Filtering Challenges</a:t>
            </a:r>
          </a:p>
          <a:p>
            <a:pPr marL="0" indent="0">
              <a:lnSpc>
                <a:spcPct val="120000"/>
              </a:lnSpc>
              <a:spcBef>
                <a:spcPts val="1288"/>
              </a:spcBef>
              <a:buNone/>
            </a:pPr>
            <a:r>
              <a:rPr lang="en-US" sz="3300" dirty="0"/>
              <a:t>Conventional ground clutter filters discriminate between clutter and weather based on radial velocity.</a:t>
            </a:r>
          </a:p>
          <a:p>
            <a:pPr marL="736325" indent="-736325">
              <a:lnSpc>
                <a:spcPct val="120000"/>
              </a:lnSpc>
              <a:spcBef>
                <a:spcPts val="1288"/>
              </a:spcBef>
            </a:pPr>
            <a:r>
              <a:rPr lang="en-US" sz="3300" dirty="0"/>
              <a:t>When clutter and weather have sufficiently different velocities, they work very well.</a:t>
            </a:r>
          </a:p>
          <a:p>
            <a:pPr marL="981770" indent="-981770">
              <a:lnSpc>
                <a:spcPct val="120000"/>
              </a:lnSpc>
              <a:spcBef>
                <a:spcPts val="2576"/>
              </a:spcBef>
            </a:pPr>
            <a:endParaRPr lang="en-US" sz="3300" dirty="0"/>
          </a:p>
          <a:p>
            <a:pPr marL="981770" indent="-981770">
              <a:lnSpc>
                <a:spcPct val="120000"/>
              </a:lnSpc>
              <a:spcBef>
                <a:spcPts val="2576"/>
              </a:spcBef>
            </a:pPr>
            <a:endParaRPr lang="en-US" sz="3300" dirty="0"/>
          </a:p>
          <a:p>
            <a:pPr marL="981770" indent="-981770">
              <a:lnSpc>
                <a:spcPct val="120000"/>
              </a:lnSpc>
              <a:spcBef>
                <a:spcPts val="2576"/>
              </a:spcBef>
            </a:pPr>
            <a:endParaRPr lang="en-US" sz="3300" dirty="0"/>
          </a:p>
          <a:p>
            <a:pPr marL="981770" indent="-981770">
              <a:lnSpc>
                <a:spcPct val="120000"/>
              </a:lnSpc>
              <a:spcBef>
                <a:spcPts val="2576"/>
              </a:spcBef>
            </a:pPr>
            <a:endParaRPr lang="en-US" sz="3300" dirty="0"/>
          </a:p>
          <a:p>
            <a:pPr marL="736325" indent="-736325">
              <a:lnSpc>
                <a:spcPct val="120000"/>
              </a:lnSpc>
              <a:spcBef>
                <a:spcPts val="5156"/>
              </a:spcBef>
            </a:pPr>
            <a:endParaRPr lang="en-US" sz="3300" dirty="0"/>
          </a:p>
          <a:p>
            <a:pPr marL="736325" indent="-736325">
              <a:lnSpc>
                <a:spcPct val="120000"/>
              </a:lnSpc>
              <a:spcBef>
                <a:spcPts val="5156"/>
              </a:spcBef>
            </a:pPr>
            <a:r>
              <a:rPr lang="en-US" sz="3300" dirty="0"/>
              <a:t>When </a:t>
            </a:r>
            <a:r>
              <a:rPr lang="en-US" sz="3300" dirty="0"/>
              <a:t>the weather velocity is near zero, clutter filtering </a:t>
            </a:r>
            <a:r>
              <a:rPr lang="en-US" sz="3300" dirty="0"/>
              <a:t>can affect the estimates of meteorological variables.</a:t>
            </a:r>
          </a:p>
          <a:p>
            <a:pPr marL="736325" indent="-736325">
              <a:lnSpc>
                <a:spcPct val="120000"/>
              </a:lnSpc>
              <a:spcBef>
                <a:spcPts val="0"/>
              </a:spcBef>
            </a:pPr>
            <a:endParaRPr lang="en-US" sz="3300" dirty="0"/>
          </a:p>
          <a:p>
            <a:pPr marL="736325" indent="-736325">
              <a:lnSpc>
                <a:spcPct val="120000"/>
              </a:lnSpc>
              <a:spcBef>
                <a:spcPts val="0"/>
              </a:spcBef>
            </a:pPr>
            <a:endParaRPr lang="en-US" sz="3300" dirty="0"/>
          </a:p>
          <a:p>
            <a:pPr marL="736325" indent="-736325">
              <a:lnSpc>
                <a:spcPct val="120000"/>
              </a:lnSpc>
              <a:spcBef>
                <a:spcPts val="0"/>
              </a:spcBef>
            </a:pPr>
            <a:endParaRPr lang="en-US" sz="3300" dirty="0"/>
          </a:p>
          <a:p>
            <a:pPr marL="736325" indent="-736325">
              <a:lnSpc>
                <a:spcPct val="120000"/>
              </a:lnSpc>
              <a:spcBef>
                <a:spcPts val="0"/>
              </a:spcBef>
            </a:pPr>
            <a:endParaRPr lang="en-US" sz="3300" dirty="0"/>
          </a:p>
          <a:p>
            <a:pPr marL="736325" indent="-736325">
              <a:lnSpc>
                <a:spcPct val="120000"/>
              </a:lnSpc>
              <a:spcBef>
                <a:spcPts val="0"/>
              </a:spcBef>
            </a:pPr>
            <a:endParaRPr lang="en-US" sz="3300" dirty="0"/>
          </a:p>
          <a:p>
            <a:pPr marL="736325" indent="-736325">
              <a:lnSpc>
                <a:spcPct val="120000"/>
              </a:lnSpc>
              <a:spcBef>
                <a:spcPts val="0"/>
              </a:spcBef>
            </a:pPr>
            <a:endParaRPr lang="en-US" sz="3300" dirty="0"/>
          </a:p>
          <a:p>
            <a:pPr marL="736325" indent="-736325">
              <a:lnSpc>
                <a:spcPct val="120000"/>
              </a:lnSpc>
              <a:spcBef>
                <a:spcPts val="0"/>
              </a:spcBef>
            </a:pPr>
            <a:endParaRPr lang="en-US" sz="3300" dirty="0"/>
          </a:p>
          <a:p>
            <a:pPr marL="736325" indent="-736325">
              <a:lnSpc>
                <a:spcPct val="120000"/>
              </a:lnSpc>
              <a:spcBef>
                <a:spcPts val="0"/>
              </a:spcBef>
            </a:pPr>
            <a:endParaRPr lang="en-US" sz="3300" dirty="0"/>
          </a:p>
          <a:p>
            <a:pPr marL="736325" indent="-736325">
              <a:lnSpc>
                <a:spcPct val="120000"/>
              </a:lnSpc>
              <a:spcBef>
                <a:spcPts val="2576"/>
              </a:spcBef>
            </a:pPr>
            <a:r>
              <a:rPr lang="en-US" sz="3300" dirty="0"/>
              <a:t>Clutter </a:t>
            </a:r>
            <a:r>
              <a:rPr lang="en-US" sz="3300" dirty="0"/>
              <a:t>filtering is also difficult when collecting a small number of pulses (e.g., </a:t>
            </a:r>
            <a:r>
              <a:rPr lang="en-US" sz="3300" dirty="0"/>
              <a:t>detection </a:t>
            </a:r>
            <a:r>
              <a:rPr lang="en-US" sz="3300" dirty="0"/>
              <a:t>scans, beam multiplexing), techniques that could be useful on a phased array</a:t>
            </a: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541877" y="3982818"/>
            <a:ext cx="42773597" cy="1131076"/>
          </a:xfrm>
          <a:prstGeom prst="rect">
            <a:avLst/>
          </a:prstGeom>
        </p:spPr>
        <p:txBody>
          <a:bodyPr vert="horz" lIns="392713" tIns="196349" rIns="392713" bIns="196349" rtlCol="0" anchor="b" anchorCtr="0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1600" kern="120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200" dirty="0">
                <a:solidFill>
                  <a:schemeClr val="tx1"/>
                </a:solidFill>
                <a:latin typeface="Arial"/>
                <a:cs typeface="Arial"/>
              </a:rPr>
              <a:t>Christopher Curtis</a:t>
            </a: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15070714" y="5418693"/>
            <a:ext cx="13749859" cy="16797858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vert="horz" lIns="392713" tIns="196349" rIns="392713" bIns="196349" rtlCol="0">
            <a:normAutofit/>
          </a:bodyPr>
          <a:lstStyle>
            <a:lvl1pPr marL="342900" indent="-342900" algn="l" defTabSz="914400" rtl="0" eaLnBrk="1" latinLnBrk="0" hangingPunct="1">
              <a:spcBef>
                <a:spcPts val="2000"/>
              </a:spcBef>
              <a:buClr>
                <a:schemeClr val="tx1"/>
              </a:buClr>
              <a:buSzPct val="90000"/>
              <a:buFont typeface="Arial"/>
              <a:buChar char="•"/>
              <a:defRPr sz="1200" kern="1200">
                <a:solidFill>
                  <a:schemeClr val="tx1">
                    <a:lumMod val="90000"/>
                    <a:lumOff val="10000"/>
                  </a:schemeClr>
                </a:solidFill>
                <a:latin typeface="Arial"/>
                <a:ea typeface="+mn-ea"/>
                <a:cs typeface="Arial"/>
              </a:defRPr>
            </a:lvl1pPr>
            <a:lvl2pPr marL="685800" indent="-336550" algn="l" defTabSz="914400" rtl="0" eaLnBrk="1" latinLnBrk="0" hangingPunct="1">
              <a:spcBef>
                <a:spcPts val="600"/>
              </a:spcBef>
              <a:buClr>
                <a:schemeClr val="tx1"/>
              </a:buClr>
              <a:buSzPct val="90000"/>
              <a:buFont typeface="Arial"/>
              <a:buChar char="•"/>
              <a:defRPr sz="1100" kern="1200">
                <a:solidFill>
                  <a:schemeClr val="tx1">
                    <a:lumMod val="90000"/>
                    <a:lumOff val="10000"/>
                  </a:schemeClr>
                </a:solidFill>
                <a:latin typeface="Arial"/>
                <a:ea typeface="+mn-ea"/>
                <a:cs typeface="Arial"/>
              </a:defRPr>
            </a:lvl2pPr>
            <a:lvl3pPr marL="1035050" indent="-349250" algn="l" defTabSz="914400" rtl="0" eaLnBrk="1" latinLnBrk="0" hangingPunct="1">
              <a:spcBef>
                <a:spcPts val="600"/>
              </a:spcBef>
              <a:buClr>
                <a:schemeClr val="tx1"/>
              </a:buClr>
              <a:buSzPct val="90000"/>
              <a:buFont typeface="Arial"/>
              <a:buChar char="•"/>
              <a:defRPr sz="1050" kern="1200">
                <a:solidFill>
                  <a:schemeClr val="tx1">
                    <a:lumMod val="90000"/>
                    <a:lumOff val="10000"/>
                  </a:schemeClr>
                </a:solidFill>
                <a:latin typeface="Arial"/>
                <a:ea typeface="+mn-ea"/>
                <a:cs typeface="Arial"/>
              </a:defRPr>
            </a:lvl3pPr>
            <a:lvl4pPr marL="1371600" indent="-336550" algn="l" defTabSz="914400" rtl="0" eaLnBrk="1" latinLnBrk="0" hangingPunct="1">
              <a:spcBef>
                <a:spcPts val="600"/>
              </a:spcBef>
              <a:buClr>
                <a:schemeClr val="tx1"/>
              </a:buClr>
              <a:buSzPct val="90000"/>
              <a:buFont typeface="Arial"/>
              <a:buChar char="•"/>
              <a:defRPr sz="1050" kern="1200">
                <a:solidFill>
                  <a:schemeClr val="tx1">
                    <a:lumMod val="90000"/>
                    <a:lumOff val="10000"/>
                  </a:schemeClr>
                </a:solidFill>
                <a:latin typeface="Arial"/>
                <a:ea typeface="+mn-ea"/>
                <a:cs typeface="Arial"/>
              </a:defRPr>
            </a:lvl4pPr>
            <a:lvl5pPr marL="1720850" indent="-349250" algn="l" defTabSz="914400" rtl="0" eaLnBrk="1" latinLnBrk="0" hangingPunct="1">
              <a:spcBef>
                <a:spcPts val="600"/>
              </a:spcBef>
              <a:buClr>
                <a:schemeClr val="tx1"/>
              </a:buClr>
              <a:buSzPct val="90000"/>
              <a:buFont typeface="Arial"/>
              <a:buChar char="•"/>
              <a:defRPr sz="1050" kern="1200">
                <a:solidFill>
                  <a:schemeClr val="tx1">
                    <a:lumMod val="90000"/>
                    <a:lumOff val="10000"/>
                  </a:schemeClr>
                </a:solidFill>
                <a:latin typeface="Arial"/>
                <a:ea typeface="+mn-ea"/>
                <a:cs typeface="Arial"/>
              </a:defRPr>
            </a:lvl5pPr>
            <a:lvl6pPr marL="2055813" indent="-344488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Wingdings 2" pitchFamily="18" charset="2"/>
              <a:buChar char=""/>
              <a:defRPr lang="en-US" sz="1800" kern="1200" dirty="0" smtClean="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398713" indent="-344488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Wingdings 2" pitchFamily="18" charset="2"/>
              <a:buChar char=""/>
              <a:defRPr lang="en-US" sz="1800" kern="1200" dirty="0" smtClean="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743200" indent="-344488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Wingdings 2" pitchFamily="18" charset="2"/>
              <a:buChar char=""/>
              <a:defRPr lang="en-US" sz="1800" kern="1200" dirty="0" smtClean="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087688" indent="-344488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Wingdings 2" pitchFamily="18" charset="2"/>
              <a:buChar char=""/>
              <a:defRPr lang="en-US" sz="1800" kern="1200" dirty="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6100" dirty="0">
                <a:solidFill>
                  <a:schemeClr val="bg2"/>
                </a:solidFill>
                <a:latin typeface="+mj-lt"/>
              </a:rPr>
              <a:t>NWRT as a Proof-of-Concept</a:t>
            </a:r>
          </a:p>
          <a:p>
            <a:pPr marL="0" indent="0">
              <a:lnSpc>
                <a:spcPct val="120000"/>
              </a:lnSpc>
              <a:spcBef>
                <a:spcPts val="1288"/>
              </a:spcBef>
              <a:buNone/>
            </a:pPr>
            <a:r>
              <a:rPr lang="en-US" sz="3300" dirty="0"/>
              <a:t>Is there another way to discriminate between clutter and weather signals?</a:t>
            </a:r>
          </a:p>
          <a:p>
            <a:pPr marL="0" indent="0">
              <a:lnSpc>
                <a:spcPct val="120000"/>
              </a:lnSpc>
              <a:spcBef>
                <a:spcPts val="1288"/>
              </a:spcBef>
              <a:buNone/>
            </a:pPr>
            <a:endParaRPr lang="en-US" sz="3300" dirty="0"/>
          </a:p>
          <a:p>
            <a:pPr marL="0" indent="0">
              <a:lnSpc>
                <a:spcPct val="120000"/>
              </a:lnSpc>
              <a:spcBef>
                <a:spcPts val="1288"/>
              </a:spcBef>
              <a:buNone/>
            </a:pPr>
            <a:endParaRPr lang="en-US" sz="3300" dirty="0"/>
          </a:p>
          <a:p>
            <a:pPr marL="0" indent="0">
              <a:lnSpc>
                <a:spcPct val="120000"/>
              </a:lnSpc>
              <a:spcBef>
                <a:spcPts val="1288"/>
              </a:spcBef>
              <a:buNone/>
            </a:pPr>
            <a:endParaRPr lang="en-US" sz="3300" dirty="0"/>
          </a:p>
          <a:p>
            <a:pPr marL="0" indent="0">
              <a:lnSpc>
                <a:spcPct val="120000"/>
              </a:lnSpc>
              <a:spcBef>
                <a:spcPts val="1288"/>
              </a:spcBef>
              <a:buNone/>
            </a:pPr>
            <a:endParaRPr lang="en-US" sz="3300" dirty="0"/>
          </a:p>
          <a:p>
            <a:pPr marL="0" indent="0">
              <a:lnSpc>
                <a:spcPct val="120000"/>
              </a:lnSpc>
              <a:spcBef>
                <a:spcPts val="1288"/>
              </a:spcBef>
              <a:buNone/>
            </a:pPr>
            <a:endParaRPr lang="en-US" sz="3300" dirty="0"/>
          </a:p>
          <a:p>
            <a:pPr marL="0" indent="0">
              <a:lnSpc>
                <a:spcPct val="120000"/>
              </a:lnSpc>
              <a:spcBef>
                <a:spcPts val="1288"/>
              </a:spcBef>
              <a:buNone/>
            </a:pPr>
            <a:endParaRPr lang="en-US" sz="3300" dirty="0"/>
          </a:p>
          <a:p>
            <a:pPr marL="0" indent="0">
              <a:lnSpc>
                <a:spcPct val="120000"/>
              </a:lnSpc>
              <a:spcBef>
                <a:spcPts val="1288"/>
              </a:spcBef>
              <a:buNone/>
            </a:pPr>
            <a:endParaRPr lang="en-US" sz="3300" dirty="0"/>
          </a:p>
          <a:p>
            <a:pPr marL="0" indent="0">
              <a:lnSpc>
                <a:spcPct val="120000"/>
              </a:lnSpc>
              <a:spcBef>
                <a:spcPts val="1288"/>
              </a:spcBef>
              <a:buNone/>
            </a:pPr>
            <a:r>
              <a:rPr lang="en-US" sz="3300" dirty="0"/>
              <a:t>Combining </a:t>
            </a:r>
            <a:r>
              <a:rPr lang="en-US" sz="3300" dirty="0"/>
              <a:t>multiple channels from antennas at different positions allows spatial filtering.</a:t>
            </a:r>
          </a:p>
          <a:p>
            <a:pPr marL="981770" indent="-981770">
              <a:lnSpc>
                <a:spcPct val="120000"/>
              </a:lnSpc>
              <a:spcBef>
                <a:spcPts val="1288"/>
              </a:spcBef>
            </a:pPr>
            <a:r>
              <a:rPr lang="en-US" sz="3300" dirty="0"/>
              <a:t>Spatial </a:t>
            </a:r>
            <a:r>
              <a:rPr lang="en-US" sz="3300" dirty="0"/>
              <a:t>filtering is a method of adaptive beamforming that discriminates </a:t>
            </a:r>
            <a:r>
              <a:rPr lang="en-US" sz="3300" dirty="0"/>
              <a:t>based </a:t>
            </a:r>
            <a:r>
              <a:rPr lang="en-US" sz="3300" dirty="0"/>
              <a:t>on position </a:t>
            </a:r>
            <a:r>
              <a:rPr lang="en-US" sz="3300" dirty="0"/>
              <a:t>in space.</a:t>
            </a:r>
          </a:p>
          <a:p>
            <a:pPr marL="981770" indent="-981770">
              <a:lnSpc>
                <a:spcPct val="120000"/>
              </a:lnSpc>
              <a:spcBef>
                <a:spcPts val="1288"/>
              </a:spcBef>
            </a:pPr>
            <a:r>
              <a:rPr lang="en-US" sz="3300" dirty="0"/>
              <a:t>Antenna pattern can be changed to reduce sensitivity </a:t>
            </a:r>
            <a:r>
              <a:rPr lang="en-US" sz="3300" dirty="0"/>
              <a:t>in </a:t>
            </a:r>
            <a:r>
              <a:rPr lang="en-US" sz="3300" dirty="0"/>
              <a:t>certain directions (nulling).</a:t>
            </a: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29497939" y="5418693"/>
            <a:ext cx="13749859" cy="16797858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vert="horz" lIns="392713" tIns="196349" rIns="392713" bIns="196349" rtlCol="0">
            <a:normAutofit/>
          </a:bodyPr>
          <a:lstStyle>
            <a:lvl1pPr marL="342900" indent="-342900" algn="l" defTabSz="914400" rtl="0" eaLnBrk="1" latinLnBrk="0" hangingPunct="1">
              <a:spcBef>
                <a:spcPts val="2000"/>
              </a:spcBef>
              <a:buClr>
                <a:schemeClr val="tx1"/>
              </a:buClr>
              <a:buSzPct val="90000"/>
              <a:buFont typeface="Arial"/>
              <a:buChar char="•"/>
              <a:defRPr sz="1200" kern="1200">
                <a:solidFill>
                  <a:schemeClr val="tx1">
                    <a:lumMod val="90000"/>
                    <a:lumOff val="10000"/>
                  </a:schemeClr>
                </a:solidFill>
                <a:latin typeface="Arial"/>
                <a:ea typeface="+mn-ea"/>
                <a:cs typeface="Arial"/>
              </a:defRPr>
            </a:lvl1pPr>
            <a:lvl2pPr marL="685800" indent="-336550" algn="l" defTabSz="914400" rtl="0" eaLnBrk="1" latinLnBrk="0" hangingPunct="1">
              <a:spcBef>
                <a:spcPts val="600"/>
              </a:spcBef>
              <a:buClr>
                <a:schemeClr val="tx1"/>
              </a:buClr>
              <a:buSzPct val="90000"/>
              <a:buFont typeface="Arial"/>
              <a:buChar char="•"/>
              <a:defRPr sz="1100" kern="1200">
                <a:solidFill>
                  <a:schemeClr val="tx1">
                    <a:lumMod val="90000"/>
                    <a:lumOff val="10000"/>
                  </a:schemeClr>
                </a:solidFill>
                <a:latin typeface="Arial"/>
                <a:ea typeface="+mn-ea"/>
                <a:cs typeface="Arial"/>
              </a:defRPr>
            </a:lvl2pPr>
            <a:lvl3pPr marL="1035050" indent="-349250" algn="l" defTabSz="914400" rtl="0" eaLnBrk="1" latinLnBrk="0" hangingPunct="1">
              <a:spcBef>
                <a:spcPts val="600"/>
              </a:spcBef>
              <a:buClr>
                <a:schemeClr val="tx1"/>
              </a:buClr>
              <a:buSzPct val="90000"/>
              <a:buFont typeface="Arial"/>
              <a:buChar char="•"/>
              <a:defRPr sz="1050" kern="1200">
                <a:solidFill>
                  <a:schemeClr val="tx1">
                    <a:lumMod val="90000"/>
                    <a:lumOff val="10000"/>
                  </a:schemeClr>
                </a:solidFill>
                <a:latin typeface="Arial"/>
                <a:ea typeface="+mn-ea"/>
                <a:cs typeface="Arial"/>
              </a:defRPr>
            </a:lvl3pPr>
            <a:lvl4pPr marL="1371600" indent="-336550" algn="l" defTabSz="914400" rtl="0" eaLnBrk="1" latinLnBrk="0" hangingPunct="1">
              <a:spcBef>
                <a:spcPts val="600"/>
              </a:spcBef>
              <a:buClr>
                <a:schemeClr val="tx1"/>
              </a:buClr>
              <a:buSzPct val="90000"/>
              <a:buFont typeface="Arial"/>
              <a:buChar char="•"/>
              <a:defRPr sz="1050" kern="1200">
                <a:solidFill>
                  <a:schemeClr val="tx1">
                    <a:lumMod val="90000"/>
                    <a:lumOff val="10000"/>
                  </a:schemeClr>
                </a:solidFill>
                <a:latin typeface="Arial"/>
                <a:ea typeface="+mn-ea"/>
                <a:cs typeface="Arial"/>
              </a:defRPr>
            </a:lvl4pPr>
            <a:lvl5pPr marL="1720850" indent="-349250" algn="l" defTabSz="914400" rtl="0" eaLnBrk="1" latinLnBrk="0" hangingPunct="1">
              <a:spcBef>
                <a:spcPts val="600"/>
              </a:spcBef>
              <a:buClr>
                <a:schemeClr val="tx1"/>
              </a:buClr>
              <a:buSzPct val="90000"/>
              <a:buFont typeface="Arial"/>
              <a:buChar char="•"/>
              <a:defRPr sz="1050" kern="1200">
                <a:solidFill>
                  <a:schemeClr val="tx1">
                    <a:lumMod val="90000"/>
                    <a:lumOff val="10000"/>
                  </a:schemeClr>
                </a:solidFill>
                <a:latin typeface="Arial"/>
                <a:ea typeface="+mn-ea"/>
                <a:cs typeface="Arial"/>
              </a:defRPr>
            </a:lvl5pPr>
            <a:lvl6pPr marL="2055813" indent="-344488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Wingdings 2" pitchFamily="18" charset="2"/>
              <a:buChar char=""/>
              <a:defRPr lang="en-US" sz="1800" kern="1200" dirty="0" smtClean="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398713" indent="-344488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Wingdings 2" pitchFamily="18" charset="2"/>
              <a:buChar char=""/>
              <a:defRPr lang="en-US" sz="1800" kern="1200" dirty="0" smtClean="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743200" indent="-344488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Wingdings 2" pitchFamily="18" charset="2"/>
              <a:buChar char=""/>
              <a:defRPr lang="en-US" sz="1800" kern="1200" dirty="0" smtClean="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087688" indent="-344488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Wingdings 2" pitchFamily="18" charset="2"/>
              <a:buChar char=""/>
              <a:defRPr lang="en-US" sz="1800" kern="1200" dirty="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6100" dirty="0">
                <a:solidFill>
                  <a:schemeClr val="bg2"/>
                </a:solidFill>
                <a:latin typeface="+mj-lt"/>
              </a:rPr>
              <a:t>NWRT Multi-Channel Results</a:t>
            </a:r>
          </a:p>
          <a:p>
            <a:pPr marL="0" indent="0">
              <a:lnSpc>
                <a:spcPct val="120000"/>
              </a:lnSpc>
              <a:spcBef>
                <a:spcPts val="2576"/>
              </a:spcBef>
              <a:buNone/>
            </a:pPr>
            <a:r>
              <a:rPr lang="en-US" sz="3300" dirty="0"/>
              <a:t>By properly combining the channels, </a:t>
            </a:r>
            <a:r>
              <a:rPr lang="en-US" sz="3300" dirty="0"/>
              <a:t>ground clutter </a:t>
            </a:r>
            <a:r>
              <a:rPr lang="en-US" sz="3300" dirty="0"/>
              <a:t>can be removed using spatial filtering.</a:t>
            </a:r>
          </a:p>
          <a:p>
            <a:pPr marL="0" indent="0">
              <a:lnSpc>
                <a:spcPct val="120000"/>
              </a:lnSpc>
              <a:spcBef>
                <a:spcPts val="2576"/>
              </a:spcBef>
              <a:buNone/>
            </a:pPr>
            <a:endParaRPr lang="en-US" sz="3300" dirty="0"/>
          </a:p>
          <a:p>
            <a:pPr marL="0" indent="0">
              <a:lnSpc>
                <a:spcPct val="120000"/>
              </a:lnSpc>
              <a:spcBef>
                <a:spcPts val="2576"/>
              </a:spcBef>
              <a:buNone/>
            </a:pPr>
            <a:endParaRPr lang="en-US" sz="3300" dirty="0"/>
          </a:p>
          <a:p>
            <a:pPr marL="0" indent="0">
              <a:lnSpc>
                <a:spcPct val="120000"/>
              </a:lnSpc>
              <a:spcBef>
                <a:spcPts val="2576"/>
              </a:spcBef>
              <a:buNone/>
            </a:pPr>
            <a:endParaRPr lang="en-US" sz="3300" dirty="0"/>
          </a:p>
          <a:p>
            <a:pPr marL="0" indent="0">
              <a:lnSpc>
                <a:spcPct val="120000"/>
              </a:lnSpc>
              <a:spcBef>
                <a:spcPts val="2576"/>
              </a:spcBef>
              <a:buNone/>
            </a:pPr>
            <a:endParaRPr lang="en-US" sz="3300" dirty="0"/>
          </a:p>
          <a:p>
            <a:pPr marL="0" indent="0">
              <a:lnSpc>
                <a:spcPct val="120000"/>
              </a:lnSpc>
              <a:spcBef>
                <a:spcPts val="2576"/>
              </a:spcBef>
              <a:buNone/>
            </a:pPr>
            <a:endParaRPr lang="en-US" sz="3300" dirty="0"/>
          </a:p>
          <a:p>
            <a:pPr marL="0" indent="0" algn="ctr">
              <a:lnSpc>
                <a:spcPct val="120000"/>
              </a:lnSpc>
              <a:spcBef>
                <a:spcPts val="2576"/>
              </a:spcBef>
              <a:buNone/>
            </a:pPr>
            <a:endParaRPr lang="en-US" dirty="0" smtClean="0">
              <a:solidFill>
                <a:schemeClr val="bg2"/>
              </a:solidFill>
              <a:latin typeface="+mj-lt"/>
            </a:endParaRPr>
          </a:p>
          <a:p>
            <a:pPr marL="0" indent="0" algn="ctr">
              <a:lnSpc>
                <a:spcPct val="120000"/>
              </a:lnSpc>
              <a:spcBef>
                <a:spcPts val="2576"/>
              </a:spcBef>
              <a:buNone/>
            </a:pPr>
            <a:r>
              <a:rPr lang="en-US" sz="6100" dirty="0">
                <a:solidFill>
                  <a:schemeClr val="bg2"/>
                </a:solidFill>
                <a:latin typeface="+mj-lt"/>
              </a:rPr>
              <a:t>Modern </a:t>
            </a:r>
            <a:r>
              <a:rPr lang="en-US" sz="6100" dirty="0">
                <a:solidFill>
                  <a:schemeClr val="bg2"/>
                </a:solidFill>
                <a:latin typeface="+mj-lt"/>
              </a:rPr>
              <a:t>Active Arrays</a:t>
            </a:r>
          </a:p>
          <a:p>
            <a:pPr marL="0" indent="0">
              <a:lnSpc>
                <a:spcPct val="120000"/>
              </a:lnSpc>
              <a:spcBef>
                <a:spcPts val="2576"/>
              </a:spcBef>
              <a:buNone/>
            </a:pPr>
            <a:r>
              <a:rPr lang="en-US" sz="3300" dirty="0"/>
              <a:t>Modern active arrays such as the Advanced Technology Demonstrator provide more channels and a different array geometry, leading to new research opportunities.</a:t>
            </a:r>
          </a:p>
        </p:txBody>
      </p:sp>
      <p:grpSp>
        <p:nvGrpSpPr>
          <p:cNvPr id="33" name="Group 32"/>
          <p:cNvGrpSpPr/>
          <p:nvPr/>
        </p:nvGrpSpPr>
        <p:grpSpPr>
          <a:xfrm>
            <a:off x="16595189" y="8303571"/>
            <a:ext cx="5327635" cy="4376405"/>
            <a:chOff x="3457331" y="1814270"/>
            <a:chExt cx="1109924" cy="956213"/>
          </a:xfrm>
        </p:grpSpPr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57331" y="1814270"/>
              <a:ext cx="1109924" cy="956213"/>
            </a:xfrm>
            <a:prstGeom prst="rect">
              <a:avLst/>
            </a:prstGeom>
          </p:spPr>
        </p:pic>
        <p:sp>
          <p:nvSpPr>
            <p:cNvPr id="14" name="Oval 13"/>
            <p:cNvSpPr/>
            <p:nvPr/>
          </p:nvSpPr>
          <p:spPr>
            <a:xfrm>
              <a:off x="3695716" y="2482517"/>
              <a:ext cx="100013" cy="104890"/>
            </a:xfrm>
            <a:prstGeom prst="ellipse">
              <a:avLst/>
            </a:prstGeom>
            <a:noFill/>
            <a:ln w="25400">
              <a:solidFill>
                <a:schemeClr val="accent6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Oval 29"/>
            <p:cNvSpPr/>
            <p:nvPr/>
          </p:nvSpPr>
          <p:spPr>
            <a:xfrm>
              <a:off x="4019436" y="2567426"/>
              <a:ext cx="100013" cy="104890"/>
            </a:xfrm>
            <a:prstGeom prst="ellipse">
              <a:avLst/>
            </a:prstGeom>
            <a:noFill/>
            <a:ln w="25400">
              <a:solidFill>
                <a:schemeClr val="accent6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Oval 30"/>
            <p:cNvSpPr/>
            <p:nvPr/>
          </p:nvSpPr>
          <p:spPr>
            <a:xfrm>
              <a:off x="4164696" y="2487512"/>
              <a:ext cx="100013" cy="104890"/>
            </a:xfrm>
            <a:prstGeom prst="ellipse">
              <a:avLst/>
            </a:prstGeom>
            <a:noFill/>
            <a:ln w="25400">
              <a:solidFill>
                <a:schemeClr val="accent6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Oval 31"/>
            <p:cNvSpPr/>
            <p:nvPr/>
          </p:nvSpPr>
          <p:spPr>
            <a:xfrm>
              <a:off x="4145516" y="1972164"/>
              <a:ext cx="100013" cy="104890"/>
            </a:xfrm>
            <a:prstGeom prst="ellipse">
              <a:avLst/>
            </a:prstGeom>
            <a:noFill/>
            <a:ln w="25400">
              <a:solidFill>
                <a:schemeClr val="accent6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Oval 43"/>
            <p:cNvSpPr/>
            <p:nvPr/>
          </p:nvSpPr>
          <p:spPr>
            <a:xfrm>
              <a:off x="3847986" y="1899853"/>
              <a:ext cx="100013" cy="104890"/>
            </a:xfrm>
            <a:prstGeom prst="ellipse">
              <a:avLst/>
            </a:prstGeom>
            <a:noFill/>
            <a:ln w="25400">
              <a:solidFill>
                <a:schemeClr val="accent6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Oval 44"/>
            <p:cNvSpPr/>
            <p:nvPr/>
          </p:nvSpPr>
          <p:spPr>
            <a:xfrm>
              <a:off x="3709843" y="1969770"/>
              <a:ext cx="100013" cy="104890"/>
            </a:xfrm>
            <a:prstGeom prst="ellipse">
              <a:avLst/>
            </a:prstGeom>
            <a:noFill/>
            <a:ln w="25400">
              <a:solidFill>
                <a:schemeClr val="accent6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57" r="6889"/>
          <a:stretch/>
        </p:blipFill>
        <p:spPr>
          <a:xfrm>
            <a:off x="30061015" y="8303569"/>
            <a:ext cx="5554987" cy="4751214"/>
          </a:xfrm>
          <a:prstGeom prst="rect">
            <a:avLst/>
          </a:prstGeom>
        </p:spPr>
      </p:pic>
      <p:pic>
        <p:nvPicPr>
          <p:cNvPr id="48" name="Picture 4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01155" y="17177223"/>
            <a:ext cx="7020413" cy="50204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4" name="Title 1"/>
          <p:cNvSpPr>
            <a:spLocks noGrp="1"/>
          </p:cNvSpPr>
          <p:nvPr>
            <p:ph type="title"/>
          </p:nvPr>
        </p:nvSpPr>
        <p:spPr>
          <a:xfrm>
            <a:off x="541877" y="2675564"/>
            <a:ext cx="42773597" cy="1490067"/>
          </a:xfrm>
        </p:spPr>
        <p:txBody>
          <a:bodyPr>
            <a:normAutofit/>
          </a:bodyPr>
          <a:lstStyle/>
          <a:p>
            <a:r>
              <a:rPr lang="en-US" dirty="0" smtClean="0"/>
              <a:t>PAR to the Rescue: Improving Clutter Mitigation with Adaptive Beamforming</a:t>
            </a:r>
            <a:endParaRPr lang="en-US" dirty="0"/>
          </a:p>
        </p:txBody>
      </p:sp>
      <p:pic>
        <p:nvPicPr>
          <p:cNvPr id="49" name="Picture 4" descr="manuscriptMULTICHANNELr_CDC_Page_1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948" t="15683" r="22205" b="21410"/>
          <a:stretch>
            <a:fillRect/>
          </a:stretch>
        </p:blipFill>
        <p:spPr bwMode="auto">
          <a:xfrm>
            <a:off x="23372717" y="8303571"/>
            <a:ext cx="3112522" cy="43764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7" name="Group 26"/>
          <p:cNvGrpSpPr/>
          <p:nvPr/>
        </p:nvGrpSpPr>
        <p:grpSpPr>
          <a:xfrm>
            <a:off x="1776845" y="9524328"/>
            <a:ext cx="5386042" cy="3850232"/>
            <a:chOff x="370176" y="2080997"/>
            <a:chExt cx="1122092" cy="841248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0176" y="2080997"/>
              <a:ext cx="1122092" cy="841248"/>
            </a:xfrm>
            <a:prstGeom prst="rect">
              <a:avLst/>
            </a:prstGeom>
          </p:spPr>
        </p:pic>
        <p:sp>
          <p:nvSpPr>
            <p:cNvPr id="26" name="Freeform 25"/>
            <p:cNvSpPr/>
            <p:nvPr/>
          </p:nvSpPr>
          <p:spPr>
            <a:xfrm>
              <a:off x="920343" y="2261343"/>
              <a:ext cx="59532" cy="552452"/>
            </a:xfrm>
            <a:custGeom>
              <a:avLst/>
              <a:gdLst>
                <a:gd name="connsiteX0" fmla="*/ 0 w 88106"/>
                <a:gd name="connsiteY0" fmla="*/ 559594 h 559594"/>
                <a:gd name="connsiteX1" fmla="*/ 42862 w 88106"/>
                <a:gd name="connsiteY1" fmla="*/ 0 h 559594"/>
                <a:gd name="connsiteX2" fmla="*/ 88106 w 88106"/>
                <a:gd name="connsiteY2" fmla="*/ 559594 h 559594"/>
                <a:gd name="connsiteX3" fmla="*/ 0 w 88106"/>
                <a:gd name="connsiteY3" fmla="*/ 559594 h 559594"/>
                <a:gd name="connsiteX0" fmla="*/ 0 w 88106"/>
                <a:gd name="connsiteY0" fmla="*/ 571500 h 571500"/>
                <a:gd name="connsiteX1" fmla="*/ 35812 w 88106"/>
                <a:gd name="connsiteY1" fmla="*/ 0 h 571500"/>
                <a:gd name="connsiteX2" fmla="*/ 88106 w 88106"/>
                <a:gd name="connsiteY2" fmla="*/ 571500 h 571500"/>
                <a:gd name="connsiteX3" fmla="*/ 0 w 88106"/>
                <a:gd name="connsiteY3" fmla="*/ 571500 h 571500"/>
                <a:gd name="connsiteX0" fmla="*/ 0 w 88106"/>
                <a:gd name="connsiteY0" fmla="*/ 571500 h 571500"/>
                <a:gd name="connsiteX1" fmla="*/ 35812 w 88106"/>
                <a:gd name="connsiteY1" fmla="*/ 0 h 571500"/>
                <a:gd name="connsiteX2" fmla="*/ 88106 w 88106"/>
                <a:gd name="connsiteY2" fmla="*/ 571500 h 571500"/>
                <a:gd name="connsiteX3" fmla="*/ 0 w 88106"/>
                <a:gd name="connsiteY3" fmla="*/ 571500 h 571500"/>
                <a:gd name="connsiteX0" fmla="*/ 0 w 88106"/>
                <a:gd name="connsiteY0" fmla="*/ 571500 h 571500"/>
                <a:gd name="connsiteX1" fmla="*/ 35812 w 88106"/>
                <a:gd name="connsiteY1" fmla="*/ 0 h 571500"/>
                <a:gd name="connsiteX2" fmla="*/ 88106 w 88106"/>
                <a:gd name="connsiteY2" fmla="*/ 571500 h 571500"/>
                <a:gd name="connsiteX3" fmla="*/ 0 w 88106"/>
                <a:gd name="connsiteY3" fmla="*/ 571500 h 571500"/>
                <a:gd name="connsiteX0" fmla="*/ 0 w 94343"/>
                <a:gd name="connsiteY0" fmla="*/ 571500 h 571500"/>
                <a:gd name="connsiteX1" fmla="*/ 35812 w 94343"/>
                <a:gd name="connsiteY1" fmla="*/ 0 h 571500"/>
                <a:gd name="connsiteX2" fmla="*/ 88106 w 94343"/>
                <a:gd name="connsiteY2" fmla="*/ 571500 h 571500"/>
                <a:gd name="connsiteX3" fmla="*/ 0 w 94343"/>
                <a:gd name="connsiteY3" fmla="*/ 571500 h 571500"/>
                <a:gd name="connsiteX0" fmla="*/ 0 w 88106"/>
                <a:gd name="connsiteY0" fmla="*/ 571500 h 571500"/>
                <a:gd name="connsiteX1" fmla="*/ 35812 w 88106"/>
                <a:gd name="connsiteY1" fmla="*/ 0 h 571500"/>
                <a:gd name="connsiteX2" fmla="*/ 88106 w 88106"/>
                <a:gd name="connsiteY2" fmla="*/ 571500 h 571500"/>
                <a:gd name="connsiteX3" fmla="*/ 0 w 88106"/>
                <a:gd name="connsiteY3" fmla="*/ 571500 h 571500"/>
                <a:gd name="connsiteX0" fmla="*/ 0 w 88106"/>
                <a:gd name="connsiteY0" fmla="*/ 571500 h 571500"/>
                <a:gd name="connsiteX1" fmla="*/ 35812 w 88106"/>
                <a:gd name="connsiteY1" fmla="*/ 0 h 571500"/>
                <a:gd name="connsiteX2" fmla="*/ 88106 w 88106"/>
                <a:gd name="connsiteY2" fmla="*/ 571500 h 571500"/>
                <a:gd name="connsiteX3" fmla="*/ 0 w 88106"/>
                <a:gd name="connsiteY3" fmla="*/ 571500 h 571500"/>
                <a:gd name="connsiteX0" fmla="*/ 0 w 88106"/>
                <a:gd name="connsiteY0" fmla="*/ 571500 h 571500"/>
                <a:gd name="connsiteX1" fmla="*/ 35812 w 88106"/>
                <a:gd name="connsiteY1" fmla="*/ 0 h 571500"/>
                <a:gd name="connsiteX2" fmla="*/ 88106 w 88106"/>
                <a:gd name="connsiteY2" fmla="*/ 571500 h 571500"/>
                <a:gd name="connsiteX3" fmla="*/ 0 w 88106"/>
                <a:gd name="connsiteY3" fmla="*/ 571500 h 571500"/>
                <a:gd name="connsiteX0" fmla="*/ 0 w 88106"/>
                <a:gd name="connsiteY0" fmla="*/ 571500 h 571500"/>
                <a:gd name="connsiteX1" fmla="*/ 35812 w 88106"/>
                <a:gd name="connsiteY1" fmla="*/ 0 h 571500"/>
                <a:gd name="connsiteX2" fmla="*/ 88106 w 88106"/>
                <a:gd name="connsiteY2" fmla="*/ 571500 h 571500"/>
                <a:gd name="connsiteX3" fmla="*/ 0 w 88106"/>
                <a:gd name="connsiteY3" fmla="*/ 571500 h 571500"/>
                <a:gd name="connsiteX0" fmla="*/ 0 w 88106"/>
                <a:gd name="connsiteY0" fmla="*/ 571500 h 571500"/>
                <a:gd name="connsiteX1" fmla="*/ 35812 w 88106"/>
                <a:gd name="connsiteY1" fmla="*/ 0 h 571500"/>
                <a:gd name="connsiteX2" fmla="*/ 88106 w 88106"/>
                <a:gd name="connsiteY2" fmla="*/ 571500 h 571500"/>
                <a:gd name="connsiteX3" fmla="*/ 0 w 88106"/>
                <a:gd name="connsiteY3" fmla="*/ 571500 h 571500"/>
                <a:gd name="connsiteX0" fmla="*/ 0 w 88106"/>
                <a:gd name="connsiteY0" fmla="*/ 571500 h 571500"/>
                <a:gd name="connsiteX1" fmla="*/ 35812 w 88106"/>
                <a:gd name="connsiteY1" fmla="*/ 0 h 571500"/>
                <a:gd name="connsiteX2" fmla="*/ 88106 w 88106"/>
                <a:gd name="connsiteY2" fmla="*/ 571500 h 571500"/>
                <a:gd name="connsiteX3" fmla="*/ 0 w 88106"/>
                <a:gd name="connsiteY3" fmla="*/ 571500 h 571500"/>
                <a:gd name="connsiteX0" fmla="*/ 0 w 88106"/>
                <a:gd name="connsiteY0" fmla="*/ 571500 h 571500"/>
                <a:gd name="connsiteX1" fmla="*/ 35812 w 88106"/>
                <a:gd name="connsiteY1" fmla="*/ 0 h 571500"/>
                <a:gd name="connsiteX2" fmla="*/ 88106 w 88106"/>
                <a:gd name="connsiteY2" fmla="*/ 571500 h 571500"/>
                <a:gd name="connsiteX3" fmla="*/ 0 w 88106"/>
                <a:gd name="connsiteY3" fmla="*/ 571500 h 571500"/>
                <a:gd name="connsiteX0" fmla="*/ 0 w 88106"/>
                <a:gd name="connsiteY0" fmla="*/ 571500 h 571500"/>
                <a:gd name="connsiteX1" fmla="*/ 35812 w 88106"/>
                <a:gd name="connsiteY1" fmla="*/ 0 h 571500"/>
                <a:gd name="connsiteX2" fmla="*/ 88106 w 88106"/>
                <a:gd name="connsiteY2" fmla="*/ 571500 h 571500"/>
                <a:gd name="connsiteX3" fmla="*/ 0 w 88106"/>
                <a:gd name="connsiteY3" fmla="*/ 571500 h 571500"/>
                <a:gd name="connsiteX0" fmla="*/ 0 w 88106"/>
                <a:gd name="connsiteY0" fmla="*/ 571500 h 571500"/>
                <a:gd name="connsiteX1" fmla="*/ 35812 w 88106"/>
                <a:gd name="connsiteY1" fmla="*/ 0 h 571500"/>
                <a:gd name="connsiteX2" fmla="*/ 88106 w 88106"/>
                <a:gd name="connsiteY2" fmla="*/ 571500 h 571500"/>
                <a:gd name="connsiteX3" fmla="*/ 0 w 88106"/>
                <a:gd name="connsiteY3" fmla="*/ 571500 h 571500"/>
                <a:gd name="connsiteX0" fmla="*/ 0 w 88106"/>
                <a:gd name="connsiteY0" fmla="*/ 571500 h 571500"/>
                <a:gd name="connsiteX1" fmla="*/ 35812 w 88106"/>
                <a:gd name="connsiteY1" fmla="*/ 0 h 571500"/>
                <a:gd name="connsiteX2" fmla="*/ 88106 w 88106"/>
                <a:gd name="connsiteY2" fmla="*/ 571500 h 571500"/>
                <a:gd name="connsiteX3" fmla="*/ 0 w 88106"/>
                <a:gd name="connsiteY3" fmla="*/ 571500 h 571500"/>
                <a:gd name="connsiteX0" fmla="*/ 0 w 88106"/>
                <a:gd name="connsiteY0" fmla="*/ 571500 h 571500"/>
                <a:gd name="connsiteX1" fmla="*/ 35812 w 88106"/>
                <a:gd name="connsiteY1" fmla="*/ 0 h 571500"/>
                <a:gd name="connsiteX2" fmla="*/ 88106 w 88106"/>
                <a:gd name="connsiteY2" fmla="*/ 571500 h 571500"/>
                <a:gd name="connsiteX3" fmla="*/ 0 w 88106"/>
                <a:gd name="connsiteY3" fmla="*/ 571500 h 571500"/>
                <a:gd name="connsiteX0" fmla="*/ 0 w 88106"/>
                <a:gd name="connsiteY0" fmla="*/ 571500 h 571500"/>
                <a:gd name="connsiteX1" fmla="*/ 35812 w 88106"/>
                <a:gd name="connsiteY1" fmla="*/ 0 h 571500"/>
                <a:gd name="connsiteX2" fmla="*/ 88106 w 88106"/>
                <a:gd name="connsiteY2" fmla="*/ 571500 h 571500"/>
                <a:gd name="connsiteX3" fmla="*/ 0 w 88106"/>
                <a:gd name="connsiteY3" fmla="*/ 571500 h 571500"/>
                <a:gd name="connsiteX0" fmla="*/ 0 w 88106"/>
                <a:gd name="connsiteY0" fmla="*/ 571500 h 571500"/>
                <a:gd name="connsiteX1" fmla="*/ 35812 w 88106"/>
                <a:gd name="connsiteY1" fmla="*/ 0 h 571500"/>
                <a:gd name="connsiteX2" fmla="*/ 88106 w 88106"/>
                <a:gd name="connsiteY2" fmla="*/ 571500 h 571500"/>
                <a:gd name="connsiteX3" fmla="*/ 0 w 88106"/>
                <a:gd name="connsiteY3" fmla="*/ 571500 h 571500"/>
                <a:gd name="connsiteX0" fmla="*/ 0 w 88106"/>
                <a:gd name="connsiteY0" fmla="*/ 571501 h 571501"/>
                <a:gd name="connsiteX1" fmla="*/ 35812 w 88106"/>
                <a:gd name="connsiteY1" fmla="*/ 1 h 571501"/>
                <a:gd name="connsiteX2" fmla="*/ 88106 w 88106"/>
                <a:gd name="connsiteY2" fmla="*/ 571501 h 571501"/>
                <a:gd name="connsiteX3" fmla="*/ 0 w 88106"/>
                <a:gd name="connsiteY3" fmla="*/ 571501 h 571501"/>
                <a:gd name="connsiteX0" fmla="*/ 0 w 88106"/>
                <a:gd name="connsiteY0" fmla="*/ 554833 h 554833"/>
                <a:gd name="connsiteX1" fmla="*/ 49909 w 88106"/>
                <a:gd name="connsiteY1" fmla="*/ 2 h 554833"/>
                <a:gd name="connsiteX2" fmla="*/ 88106 w 88106"/>
                <a:gd name="connsiteY2" fmla="*/ 554833 h 554833"/>
                <a:gd name="connsiteX3" fmla="*/ 0 w 88106"/>
                <a:gd name="connsiteY3" fmla="*/ 554833 h 554833"/>
                <a:gd name="connsiteX0" fmla="*/ 0 w 88106"/>
                <a:gd name="connsiteY0" fmla="*/ 552452 h 552452"/>
                <a:gd name="connsiteX1" fmla="*/ 35812 w 88106"/>
                <a:gd name="connsiteY1" fmla="*/ 2 h 552452"/>
                <a:gd name="connsiteX2" fmla="*/ 88106 w 88106"/>
                <a:gd name="connsiteY2" fmla="*/ 552452 h 552452"/>
                <a:gd name="connsiteX3" fmla="*/ 0 w 88106"/>
                <a:gd name="connsiteY3" fmla="*/ 552452 h 5524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8106" h="552452">
                  <a:moveTo>
                    <a:pt x="0" y="552452"/>
                  </a:moveTo>
                  <a:cubicBezTo>
                    <a:pt x="13692" y="274639"/>
                    <a:pt x="-3941" y="-791"/>
                    <a:pt x="35812" y="2"/>
                  </a:cubicBezTo>
                  <a:cubicBezTo>
                    <a:pt x="75565" y="795"/>
                    <a:pt x="81756" y="468711"/>
                    <a:pt x="88106" y="552452"/>
                  </a:cubicBezTo>
                  <a:lnTo>
                    <a:pt x="0" y="552452"/>
                  </a:lnTo>
                  <a:close/>
                </a:path>
              </a:pathLst>
            </a:custGeom>
            <a:solidFill>
              <a:schemeClr val="bg2"/>
            </a:solidFill>
            <a:ln w="12700">
              <a:solidFill>
                <a:schemeClr val="bg2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Freeform 27"/>
            <p:cNvSpPr/>
            <p:nvPr/>
          </p:nvSpPr>
          <p:spPr>
            <a:xfrm>
              <a:off x="1097746" y="2466972"/>
              <a:ext cx="192882" cy="347663"/>
            </a:xfrm>
            <a:custGeom>
              <a:avLst/>
              <a:gdLst>
                <a:gd name="connsiteX0" fmla="*/ 0 w 192882"/>
                <a:gd name="connsiteY0" fmla="*/ 347663 h 347663"/>
                <a:gd name="connsiteX1" fmla="*/ 92869 w 192882"/>
                <a:gd name="connsiteY1" fmla="*/ 0 h 347663"/>
                <a:gd name="connsiteX2" fmla="*/ 192882 w 192882"/>
                <a:gd name="connsiteY2" fmla="*/ 347663 h 347663"/>
                <a:gd name="connsiteX3" fmla="*/ 0 w 192882"/>
                <a:gd name="connsiteY3" fmla="*/ 347663 h 3476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92882" h="347663">
                  <a:moveTo>
                    <a:pt x="0" y="347663"/>
                  </a:moveTo>
                  <a:cubicBezTo>
                    <a:pt x="30361" y="173831"/>
                    <a:pt x="60722" y="0"/>
                    <a:pt x="92869" y="0"/>
                  </a:cubicBezTo>
                  <a:cubicBezTo>
                    <a:pt x="125016" y="0"/>
                    <a:pt x="158949" y="173831"/>
                    <a:pt x="192882" y="347663"/>
                  </a:cubicBezTo>
                  <a:lnTo>
                    <a:pt x="0" y="347663"/>
                  </a:lnTo>
                  <a:close/>
                </a:path>
              </a:pathLst>
            </a:custGeom>
            <a:solidFill>
              <a:schemeClr val="accent6"/>
            </a:solidFill>
            <a:ln>
              <a:solidFill>
                <a:schemeClr val="accent6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34" name="Group 33"/>
            <p:cNvGrpSpPr>
              <a:grpSpLocks noChangeAspect="1"/>
            </p:cNvGrpSpPr>
            <p:nvPr/>
          </p:nvGrpSpPr>
          <p:grpSpPr>
            <a:xfrm>
              <a:off x="885169" y="2226109"/>
              <a:ext cx="125118" cy="591378"/>
              <a:chOff x="3654454" y="2240743"/>
              <a:chExt cx="156398" cy="704850"/>
            </a:xfrm>
          </p:grpSpPr>
          <p:cxnSp>
            <p:nvCxnSpPr>
              <p:cNvPr id="12" name="Straight Connector 11"/>
              <p:cNvCxnSpPr/>
              <p:nvPr/>
            </p:nvCxnSpPr>
            <p:spPr>
              <a:xfrm flipV="1">
                <a:off x="3654454" y="2240743"/>
                <a:ext cx="0" cy="704850"/>
              </a:xfrm>
              <a:prstGeom prst="line">
                <a:avLst/>
              </a:prstGeom>
              <a:ln w="12700">
                <a:solidFill>
                  <a:schemeClr val="accent4"/>
                </a:solidFill>
                <a:prstDash val="sysDash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Straight Connector 12"/>
              <p:cNvCxnSpPr/>
              <p:nvPr/>
            </p:nvCxnSpPr>
            <p:spPr>
              <a:xfrm flipV="1">
                <a:off x="3810852" y="2240743"/>
                <a:ext cx="0" cy="704850"/>
              </a:xfrm>
              <a:prstGeom prst="line">
                <a:avLst/>
              </a:prstGeom>
              <a:ln w="12700">
                <a:solidFill>
                  <a:schemeClr val="accent4"/>
                </a:solidFill>
                <a:prstDash val="sysDash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Straight Connector 14"/>
              <p:cNvCxnSpPr/>
              <p:nvPr/>
            </p:nvCxnSpPr>
            <p:spPr>
              <a:xfrm>
                <a:off x="3654454" y="2245507"/>
                <a:ext cx="156398" cy="0"/>
              </a:xfrm>
              <a:prstGeom prst="line">
                <a:avLst/>
              </a:prstGeom>
              <a:ln w="12700">
                <a:solidFill>
                  <a:schemeClr val="accent4"/>
                </a:solidFill>
                <a:prstDash val="sysDash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25" name="Group 24"/>
          <p:cNvGrpSpPr/>
          <p:nvPr/>
        </p:nvGrpSpPr>
        <p:grpSpPr>
          <a:xfrm>
            <a:off x="8145725" y="9524328"/>
            <a:ext cx="5386042" cy="3850232"/>
            <a:chOff x="1697026" y="2080997"/>
            <a:chExt cx="1122092" cy="841248"/>
          </a:xfrm>
        </p:grpSpPr>
        <p:grpSp>
          <p:nvGrpSpPr>
            <p:cNvPr id="59" name="Group 58"/>
            <p:cNvGrpSpPr/>
            <p:nvPr/>
          </p:nvGrpSpPr>
          <p:grpSpPr>
            <a:xfrm>
              <a:off x="1697026" y="2080997"/>
              <a:ext cx="1122092" cy="841248"/>
              <a:chOff x="465436" y="2114338"/>
              <a:chExt cx="1122092" cy="841248"/>
            </a:xfrm>
          </p:grpSpPr>
          <p:pic>
            <p:nvPicPr>
              <p:cNvPr id="60" name="Picture 59"/>
              <p:cNvPicPr>
                <a:picLocks noChangeAspect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65436" y="2114338"/>
                <a:ext cx="1122092" cy="841248"/>
              </a:xfrm>
              <a:prstGeom prst="rect">
                <a:avLst/>
              </a:prstGeom>
            </p:spPr>
          </p:pic>
          <p:sp>
            <p:nvSpPr>
              <p:cNvPr id="61" name="Freeform 60"/>
              <p:cNvSpPr/>
              <p:nvPr/>
            </p:nvSpPr>
            <p:spPr>
              <a:xfrm>
                <a:off x="1015603" y="2294684"/>
                <a:ext cx="59532" cy="552452"/>
              </a:xfrm>
              <a:custGeom>
                <a:avLst/>
                <a:gdLst>
                  <a:gd name="connsiteX0" fmla="*/ 0 w 88106"/>
                  <a:gd name="connsiteY0" fmla="*/ 559594 h 559594"/>
                  <a:gd name="connsiteX1" fmla="*/ 42862 w 88106"/>
                  <a:gd name="connsiteY1" fmla="*/ 0 h 559594"/>
                  <a:gd name="connsiteX2" fmla="*/ 88106 w 88106"/>
                  <a:gd name="connsiteY2" fmla="*/ 559594 h 559594"/>
                  <a:gd name="connsiteX3" fmla="*/ 0 w 88106"/>
                  <a:gd name="connsiteY3" fmla="*/ 559594 h 559594"/>
                  <a:gd name="connsiteX0" fmla="*/ 0 w 88106"/>
                  <a:gd name="connsiteY0" fmla="*/ 571500 h 571500"/>
                  <a:gd name="connsiteX1" fmla="*/ 35812 w 88106"/>
                  <a:gd name="connsiteY1" fmla="*/ 0 h 571500"/>
                  <a:gd name="connsiteX2" fmla="*/ 88106 w 88106"/>
                  <a:gd name="connsiteY2" fmla="*/ 571500 h 571500"/>
                  <a:gd name="connsiteX3" fmla="*/ 0 w 88106"/>
                  <a:gd name="connsiteY3" fmla="*/ 571500 h 571500"/>
                  <a:gd name="connsiteX0" fmla="*/ 0 w 88106"/>
                  <a:gd name="connsiteY0" fmla="*/ 571500 h 571500"/>
                  <a:gd name="connsiteX1" fmla="*/ 35812 w 88106"/>
                  <a:gd name="connsiteY1" fmla="*/ 0 h 571500"/>
                  <a:gd name="connsiteX2" fmla="*/ 88106 w 88106"/>
                  <a:gd name="connsiteY2" fmla="*/ 571500 h 571500"/>
                  <a:gd name="connsiteX3" fmla="*/ 0 w 88106"/>
                  <a:gd name="connsiteY3" fmla="*/ 571500 h 571500"/>
                  <a:gd name="connsiteX0" fmla="*/ 0 w 88106"/>
                  <a:gd name="connsiteY0" fmla="*/ 571500 h 571500"/>
                  <a:gd name="connsiteX1" fmla="*/ 35812 w 88106"/>
                  <a:gd name="connsiteY1" fmla="*/ 0 h 571500"/>
                  <a:gd name="connsiteX2" fmla="*/ 88106 w 88106"/>
                  <a:gd name="connsiteY2" fmla="*/ 571500 h 571500"/>
                  <a:gd name="connsiteX3" fmla="*/ 0 w 88106"/>
                  <a:gd name="connsiteY3" fmla="*/ 571500 h 571500"/>
                  <a:gd name="connsiteX0" fmla="*/ 0 w 94343"/>
                  <a:gd name="connsiteY0" fmla="*/ 571500 h 571500"/>
                  <a:gd name="connsiteX1" fmla="*/ 35812 w 94343"/>
                  <a:gd name="connsiteY1" fmla="*/ 0 h 571500"/>
                  <a:gd name="connsiteX2" fmla="*/ 88106 w 94343"/>
                  <a:gd name="connsiteY2" fmla="*/ 571500 h 571500"/>
                  <a:gd name="connsiteX3" fmla="*/ 0 w 94343"/>
                  <a:gd name="connsiteY3" fmla="*/ 571500 h 571500"/>
                  <a:gd name="connsiteX0" fmla="*/ 0 w 88106"/>
                  <a:gd name="connsiteY0" fmla="*/ 571500 h 571500"/>
                  <a:gd name="connsiteX1" fmla="*/ 35812 w 88106"/>
                  <a:gd name="connsiteY1" fmla="*/ 0 h 571500"/>
                  <a:gd name="connsiteX2" fmla="*/ 88106 w 88106"/>
                  <a:gd name="connsiteY2" fmla="*/ 571500 h 571500"/>
                  <a:gd name="connsiteX3" fmla="*/ 0 w 88106"/>
                  <a:gd name="connsiteY3" fmla="*/ 571500 h 571500"/>
                  <a:gd name="connsiteX0" fmla="*/ 0 w 88106"/>
                  <a:gd name="connsiteY0" fmla="*/ 571500 h 571500"/>
                  <a:gd name="connsiteX1" fmla="*/ 35812 w 88106"/>
                  <a:gd name="connsiteY1" fmla="*/ 0 h 571500"/>
                  <a:gd name="connsiteX2" fmla="*/ 88106 w 88106"/>
                  <a:gd name="connsiteY2" fmla="*/ 571500 h 571500"/>
                  <a:gd name="connsiteX3" fmla="*/ 0 w 88106"/>
                  <a:gd name="connsiteY3" fmla="*/ 571500 h 571500"/>
                  <a:gd name="connsiteX0" fmla="*/ 0 w 88106"/>
                  <a:gd name="connsiteY0" fmla="*/ 571500 h 571500"/>
                  <a:gd name="connsiteX1" fmla="*/ 35812 w 88106"/>
                  <a:gd name="connsiteY1" fmla="*/ 0 h 571500"/>
                  <a:gd name="connsiteX2" fmla="*/ 88106 w 88106"/>
                  <a:gd name="connsiteY2" fmla="*/ 571500 h 571500"/>
                  <a:gd name="connsiteX3" fmla="*/ 0 w 88106"/>
                  <a:gd name="connsiteY3" fmla="*/ 571500 h 571500"/>
                  <a:gd name="connsiteX0" fmla="*/ 0 w 88106"/>
                  <a:gd name="connsiteY0" fmla="*/ 571500 h 571500"/>
                  <a:gd name="connsiteX1" fmla="*/ 35812 w 88106"/>
                  <a:gd name="connsiteY1" fmla="*/ 0 h 571500"/>
                  <a:gd name="connsiteX2" fmla="*/ 88106 w 88106"/>
                  <a:gd name="connsiteY2" fmla="*/ 571500 h 571500"/>
                  <a:gd name="connsiteX3" fmla="*/ 0 w 88106"/>
                  <a:gd name="connsiteY3" fmla="*/ 571500 h 571500"/>
                  <a:gd name="connsiteX0" fmla="*/ 0 w 88106"/>
                  <a:gd name="connsiteY0" fmla="*/ 571500 h 571500"/>
                  <a:gd name="connsiteX1" fmla="*/ 35812 w 88106"/>
                  <a:gd name="connsiteY1" fmla="*/ 0 h 571500"/>
                  <a:gd name="connsiteX2" fmla="*/ 88106 w 88106"/>
                  <a:gd name="connsiteY2" fmla="*/ 571500 h 571500"/>
                  <a:gd name="connsiteX3" fmla="*/ 0 w 88106"/>
                  <a:gd name="connsiteY3" fmla="*/ 571500 h 571500"/>
                  <a:gd name="connsiteX0" fmla="*/ 0 w 88106"/>
                  <a:gd name="connsiteY0" fmla="*/ 571500 h 571500"/>
                  <a:gd name="connsiteX1" fmla="*/ 35812 w 88106"/>
                  <a:gd name="connsiteY1" fmla="*/ 0 h 571500"/>
                  <a:gd name="connsiteX2" fmla="*/ 88106 w 88106"/>
                  <a:gd name="connsiteY2" fmla="*/ 571500 h 571500"/>
                  <a:gd name="connsiteX3" fmla="*/ 0 w 88106"/>
                  <a:gd name="connsiteY3" fmla="*/ 571500 h 571500"/>
                  <a:gd name="connsiteX0" fmla="*/ 0 w 88106"/>
                  <a:gd name="connsiteY0" fmla="*/ 571500 h 571500"/>
                  <a:gd name="connsiteX1" fmla="*/ 35812 w 88106"/>
                  <a:gd name="connsiteY1" fmla="*/ 0 h 571500"/>
                  <a:gd name="connsiteX2" fmla="*/ 88106 w 88106"/>
                  <a:gd name="connsiteY2" fmla="*/ 571500 h 571500"/>
                  <a:gd name="connsiteX3" fmla="*/ 0 w 88106"/>
                  <a:gd name="connsiteY3" fmla="*/ 571500 h 571500"/>
                  <a:gd name="connsiteX0" fmla="*/ 0 w 88106"/>
                  <a:gd name="connsiteY0" fmla="*/ 571500 h 571500"/>
                  <a:gd name="connsiteX1" fmla="*/ 35812 w 88106"/>
                  <a:gd name="connsiteY1" fmla="*/ 0 h 571500"/>
                  <a:gd name="connsiteX2" fmla="*/ 88106 w 88106"/>
                  <a:gd name="connsiteY2" fmla="*/ 571500 h 571500"/>
                  <a:gd name="connsiteX3" fmla="*/ 0 w 88106"/>
                  <a:gd name="connsiteY3" fmla="*/ 571500 h 571500"/>
                  <a:gd name="connsiteX0" fmla="*/ 0 w 88106"/>
                  <a:gd name="connsiteY0" fmla="*/ 571500 h 571500"/>
                  <a:gd name="connsiteX1" fmla="*/ 35812 w 88106"/>
                  <a:gd name="connsiteY1" fmla="*/ 0 h 571500"/>
                  <a:gd name="connsiteX2" fmla="*/ 88106 w 88106"/>
                  <a:gd name="connsiteY2" fmla="*/ 571500 h 571500"/>
                  <a:gd name="connsiteX3" fmla="*/ 0 w 88106"/>
                  <a:gd name="connsiteY3" fmla="*/ 571500 h 571500"/>
                  <a:gd name="connsiteX0" fmla="*/ 0 w 88106"/>
                  <a:gd name="connsiteY0" fmla="*/ 571500 h 571500"/>
                  <a:gd name="connsiteX1" fmla="*/ 35812 w 88106"/>
                  <a:gd name="connsiteY1" fmla="*/ 0 h 571500"/>
                  <a:gd name="connsiteX2" fmla="*/ 88106 w 88106"/>
                  <a:gd name="connsiteY2" fmla="*/ 571500 h 571500"/>
                  <a:gd name="connsiteX3" fmla="*/ 0 w 88106"/>
                  <a:gd name="connsiteY3" fmla="*/ 571500 h 571500"/>
                  <a:gd name="connsiteX0" fmla="*/ 0 w 88106"/>
                  <a:gd name="connsiteY0" fmla="*/ 571500 h 571500"/>
                  <a:gd name="connsiteX1" fmla="*/ 35812 w 88106"/>
                  <a:gd name="connsiteY1" fmla="*/ 0 h 571500"/>
                  <a:gd name="connsiteX2" fmla="*/ 88106 w 88106"/>
                  <a:gd name="connsiteY2" fmla="*/ 571500 h 571500"/>
                  <a:gd name="connsiteX3" fmla="*/ 0 w 88106"/>
                  <a:gd name="connsiteY3" fmla="*/ 571500 h 571500"/>
                  <a:gd name="connsiteX0" fmla="*/ 0 w 88106"/>
                  <a:gd name="connsiteY0" fmla="*/ 571500 h 571500"/>
                  <a:gd name="connsiteX1" fmla="*/ 35812 w 88106"/>
                  <a:gd name="connsiteY1" fmla="*/ 0 h 571500"/>
                  <a:gd name="connsiteX2" fmla="*/ 88106 w 88106"/>
                  <a:gd name="connsiteY2" fmla="*/ 571500 h 571500"/>
                  <a:gd name="connsiteX3" fmla="*/ 0 w 88106"/>
                  <a:gd name="connsiteY3" fmla="*/ 571500 h 571500"/>
                  <a:gd name="connsiteX0" fmla="*/ 0 w 88106"/>
                  <a:gd name="connsiteY0" fmla="*/ 571500 h 571500"/>
                  <a:gd name="connsiteX1" fmla="*/ 35812 w 88106"/>
                  <a:gd name="connsiteY1" fmla="*/ 0 h 571500"/>
                  <a:gd name="connsiteX2" fmla="*/ 88106 w 88106"/>
                  <a:gd name="connsiteY2" fmla="*/ 571500 h 571500"/>
                  <a:gd name="connsiteX3" fmla="*/ 0 w 88106"/>
                  <a:gd name="connsiteY3" fmla="*/ 571500 h 571500"/>
                  <a:gd name="connsiteX0" fmla="*/ 0 w 88106"/>
                  <a:gd name="connsiteY0" fmla="*/ 571501 h 571501"/>
                  <a:gd name="connsiteX1" fmla="*/ 35812 w 88106"/>
                  <a:gd name="connsiteY1" fmla="*/ 1 h 571501"/>
                  <a:gd name="connsiteX2" fmla="*/ 88106 w 88106"/>
                  <a:gd name="connsiteY2" fmla="*/ 571501 h 571501"/>
                  <a:gd name="connsiteX3" fmla="*/ 0 w 88106"/>
                  <a:gd name="connsiteY3" fmla="*/ 571501 h 571501"/>
                  <a:gd name="connsiteX0" fmla="*/ 0 w 88106"/>
                  <a:gd name="connsiteY0" fmla="*/ 554833 h 554833"/>
                  <a:gd name="connsiteX1" fmla="*/ 49909 w 88106"/>
                  <a:gd name="connsiteY1" fmla="*/ 2 h 554833"/>
                  <a:gd name="connsiteX2" fmla="*/ 88106 w 88106"/>
                  <a:gd name="connsiteY2" fmla="*/ 554833 h 554833"/>
                  <a:gd name="connsiteX3" fmla="*/ 0 w 88106"/>
                  <a:gd name="connsiteY3" fmla="*/ 554833 h 554833"/>
                  <a:gd name="connsiteX0" fmla="*/ 0 w 88106"/>
                  <a:gd name="connsiteY0" fmla="*/ 552452 h 552452"/>
                  <a:gd name="connsiteX1" fmla="*/ 35812 w 88106"/>
                  <a:gd name="connsiteY1" fmla="*/ 2 h 552452"/>
                  <a:gd name="connsiteX2" fmla="*/ 88106 w 88106"/>
                  <a:gd name="connsiteY2" fmla="*/ 552452 h 552452"/>
                  <a:gd name="connsiteX3" fmla="*/ 0 w 88106"/>
                  <a:gd name="connsiteY3" fmla="*/ 552452 h 5524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8106" h="552452">
                    <a:moveTo>
                      <a:pt x="0" y="552452"/>
                    </a:moveTo>
                    <a:cubicBezTo>
                      <a:pt x="13692" y="274639"/>
                      <a:pt x="-3941" y="-791"/>
                      <a:pt x="35812" y="2"/>
                    </a:cubicBezTo>
                    <a:cubicBezTo>
                      <a:pt x="75565" y="795"/>
                      <a:pt x="81756" y="468711"/>
                      <a:pt x="88106" y="552452"/>
                    </a:cubicBezTo>
                    <a:lnTo>
                      <a:pt x="0" y="552452"/>
                    </a:lnTo>
                    <a:close/>
                  </a:path>
                </a:pathLst>
              </a:custGeom>
              <a:solidFill>
                <a:schemeClr val="bg2"/>
              </a:solidFill>
              <a:ln w="12700">
                <a:solidFill>
                  <a:schemeClr val="bg2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2" name="Freeform 61"/>
              <p:cNvSpPr/>
              <p:nvPr/>
            </p:nvSpPr>
            <p:spPr>
              <a:xfrm>
                <a:off x="1193006" y="2500313"/>
                <a:ext cx="192882" cy="347663"/>
              </a:xfrm>
              <a:custGeom>
                <a:avLst/>
                <a:gdLst>
                  <a:gd name="connsiteX0" fmla="*/ 0 w 192882"/>
                  <a:gd name="connsiteY0" fmla="*/ 347663 h 347663"/>
                  <a:gd name="connsiteX1" fmla="*/ 92869 w 192882"/>
                  <a:gd name="connsiteY1" fmla="*/ 0 h 347663"/>
                  <a:gd name="connsiteX2" fmla="*/ 192882 w 192882"/>
                  <a:gd name="connsiteY2" fmla="*/ 347663 h 347663"/>
                  <a:gd name="connsiteX3" fmla="*/ 0 w 192882"/>
                  <a:gd name="connsiteY3" fmla="*/ 347663 h 3476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92882" h="347663">
                    <a:moveTo>
                      <a:pt x="0" y="347663"/>
                    </a:moveTo>
                    <a:cubicBezTo>
                      <a:pt x="30361" y="173831"/>
                      <a:pt x="60722" y="0"/>
                      <a:pt x="92869" y="0"/>
                    </a:cubicBezTo>
                    <a:cubicBezTo>
                      <a:pt x="125016" y="0"/>
                      <a:pt x="158949" y="173831"/>
                      <a:pt x="192882" y="347663"/>
                    </a:cubicBezTo>
                    <a:lnTo>
                      <a:pt x="0" y="347663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solidFill>
                  <a:schemeClr val="accent6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67" name="Rectangle 66"/>
            <p:cNvSpPr/>
            <p:nvPr/>
          </p:nvSpPr>
          <p:spPr>
            <a:xfrm>
              <a:off x="2214400" y="2225344"/>
              <a:ext cx="125118" cy="58768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1776845" y="15466492"/>
            <a:ext cx="5386042" cy="3850232"/>
            <a:chOff x="370176" y="3379317"/>
            <a:chExt cx="1122092" cy="841248"/>
          </a:xfrm>
        </p:grpSpPr>
        <p:pic>
          <p:nvPicPr>
            <p:cNvPr id="78" name="Picture 77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0176" y="3379317"/>
              <a:ext cx="1122092" cy="841248"/>
            </a:xfrm>
            <a:prstGeom prst="rect">
              <a:avLst/>
            </a:prstGeom>
          </p:spPr>
        </p:pic>
        <p:sp>
          <p:nvSpPr>
            <p:cNvPr id="79" name="Freeform 78"/>
            <p:cNvSpPr/>
            <p:nvPr/>
          </p:nvSpPr>
          <p:spPr>
            <a:xfrm>
              <a:off x="920343" y="3559663"/>
              <a:ext cx="59532" cy="552452"/>
            </a:xfrm>
            <a:custGeom>
              <a:avLst/>
              <a:gdLst>
                <a:gd name="connsiteX0" fmla="*/ 0 w 88106"/>
                <a:gd name="connsiteY0" fmla="*/ 559594 h 559594"/>
                <a:gd name="connsiteX1" fmla="*/ 42862 w 88106"/>
                <a:gd name="connsiteY1" fmla="*/ 0 h 559594"/>
                <a:gd name="connsiteX2" fmla="*/ 88106 w 88106"/>
                <a:gd name="connsiteY2" fmla="*/ 559594 h 559594"/>
                <a:gd name="connsiteX3" fmla="*/ 0 w 88106"/>
                <a:gd name="connsiteY3" fmla="*/ 559594 h 559594"/>
                <a:gd name="connsiteX0" fmla="*/ 0 w 88106"/>
                <a:gd name="connsiteY0" fmla="*/ 571500 h 571500"/>
                <a:gd name="connsiteX1" fmla="*/ 35812 w 88106"/>
                <a:gd name="connsiteY1" fmla="*/ 0 h 571500"/>
                <a:gd name="connsiteX2" fmla="*/ 88106 w 88106"/>
                <a:gd name="connsiteY2" fmla="*/ 571500 h 571500"/>
                <a:gd name="connsiteX3" fmla="*/ 0 w 88106"/>
                <a:gd name="connsiteY3" fmla="*/ 571500 h 571500"/>
                <a:gd name="connsiteX0" fmla="*/ 0 w 88106"/>
                <a:gd name="connsiteY0" fmla="*/ 571500 h 571500"/>
                <a:gd name="connsiteX1" fmla="*/ 35812 w 88106"/>
                <a:gd name="connsiteY1" fmla="*/ 0 h 571500"/>
                <a:gd name="connsiteX2" fmla="*/ 88106 w 88106"/>
                <a:gd name="connsiteY2" fmla="*/ 571500 h 571500"/>
                <a:gd name="connsiteX3" fmla="*/ 0 w 88106"/>
                <a:gd name="connsiteY3" fmla="*/ 571500 h 571500"/>
                <a:gd name="connsiteX0" fmla="*/ 0 w 88106"/>
                <a:gd name="connsiteY0" fmla="*/ 571500 h 571500"/>
                <a:gd name="connsiteX1" fmla="*/ 35812 w 88106"/>
                <a:gd name="connsiteY1" fmla="*/ 0 h 571500"/>
                <a:gd name="connsiteX2" fmla="*/ 88106 w 88106"/>
                <a:gd name="connsiteY2" fmla="*/ 571500 h 571500"/>
                <a:gd name="connsiteX3" fmla="*/ 0 w 88106"/>
                <a:gd name="connsiteY3" fmla="*/ 571500 h 571500"/>
                <a:gd name="connsiteX0" fmla="*/ 0 w 94343"/>
                <a:gd name="connsiteY0" fmla="*/ 571500 h 571500"/>
                <a:gd name="connsiteX1" fmla="*/ 35812 w 94343"/>
                <a:gd name="connsiteY1" fmla="*/ 0 h 571500"/>
                <a:gd name="connsiteX2" fmla="*/ 88106 w 94343"/>
                <a:gd name="connsiteY2" fmla="*/ 571500 h 571500"/>
                <a:gd name="connsiteX3" fmla="*/ 0 w 94343"/>
                <a:gd name="connsiteY3" fmla="*/ 571500 h 571500"/>
                <a:gd name="connsiteX0" fmla="*/ 0 w 88106"/>
                <a:gd name="connsiteY0" fmla="*/ 571500 h 571500"/>
                <a:gd name="connsiteX1" fmla="*/ 35812 w 88106"/>
                <a:gd name="connsiteY1" fmla="*/ 0 h 571500"/>
                <a:gd name="connsiteX2" fmla="*/ 88106 w 88106"/>
                <a:gd name="connsiteY2" fmla="*/ 571500 h 571500"/>
                <a:gd name="connsiteX3" fmla="*/ 0 w 88106"/>
                <a:gd name="connsiteY3" fmla="*/ 571500 h 571500"/>
                <a:gd name="connsiteX0" fmla="*/ 0 w 88106"/>
                <a:gd name="connsiteY0" fmla="*/ 571500 h 571500"/>
                <a:gd name="connsiteX1" fmla="*/ 35812 w 88106"/>
                <a:gd name="connsiteY1" fmla="*/ 0 h 571500"/>
                <a:gd name="connsiteX2" fmla="*/ 88106 w 88106"/>
                <a:gd name="connsiteY2" fmla="*/ 571500 h 571500"/>
                <a:gd name="connsiteX3" fmla="*/ 0 w 88106"/>
                <a:gd name="connsiteY3" fmla="*/ 571500 h 571500"/>
                <a:gd name="connsiteX0" fmla="*/ 0 w 88106"/>
                <a:gd name="connsiteY0" fmla="*/ 571500 h 571500"/>
                <a:gd name="connsiteX1" fmla="*/ 35812 w 88106"/>
                <a:gd name="connsiteY1" fmla="*/ 0 h 571500"/>
                <a:gd name="connsiteX2" fmla="*/ 88106 w 88106"/>
                <a:gd name="connsiteY2" fmla="*/ 571500 h 571500"/>
                <a:gd name="connsiteX3" fmla="*/ 0 w 88106"/>
                <a:gd name="connsiteY3" fmla="*/ 571500 h 571500"/>
                <a:gd name="connsiteX0" fmla="*/ 0 w 88106"/>
                <a:gd name="connsiteY0" fmla="*/ 571500 h 571500"/>
                <a:gd name="connsiteX1" fmla="*/ 35812 w 88106"/>
                <a:gd name="connsiteY1" fmla="*/ 0 h 571500"/>
                <a:gd name="connsiteX2" fmla="*/ 88106 w 88106"/>
                <a:gd name="connsiteY2" fmla="*/ 571500 h 571500"/>
                <a:gd name="connsiteX3" fmla="*/ 0 w 88106"/>
                <a:gd name="connsiteY3" fmla="*/ 571500 h 571500"/>
                <a:gd name="connsiteX0" fmla="*/ 0 w 88106"/>
                <a:gd name="connsiteY0" fmla="*/ 571500 h 571500"/>
                <a:gd name="connsiteX1" fmla="*/ 35812 w 88106"/>
                <a:gd name="connsiteY1" fmla="*/ 0 h 571500"/>
                <a:gd name="connsiteX2" fmla="*/ 88106 w 88106"/>
                <a:gd name="connsiteY2" fmla="*/ 571500 h 571500"/>
                <a:gd name="connsiteX3" fmla="*/ 0 w 88106"/>
                <a:gd name="connsiteY3" fmla="*/ 571500 h 571500"/>
                <a:gd name="connsiteX0" fmla="*/ 0 w 88106"/>
                <a:gd name="connsiteY0" fmla="*/ 571500 h 571500"/>
                <a:gd name="connsiteX1" fmla="*/ 35812 w 88106"/>
                <a:gd name="connsiteY1" fmla="*/ 0 h 571500"/>
                <a:gd name="connsiteX2" fmla="*/ 88106 w 88106"/>
                <a:gd name="connsiteY2" fmla="*/ 571500 h 571500"/>
                <a:gd name="connsiteX3" fmla="*/ 0 w 88106"/>
                <a:gd name="connsiteY3" fmla="*/ 571500 h 571500"/>
                <a:gd name="connsiteX0" fmla="*/ 0 w 88106"/>
                <a:gd name="connsiteY0" fmla="*/ 571500 h 571500"/>
                <a:gd name="connsiteX1" fmla="*/ 35812 w 88106"/>
                <a:gd name="connsiteY1" fmla="*/ 0 h 571500"/>
                <a:gd name="connsiteX2" fmla="*/ 88106 w 88106"/>
                <a:gd name="connsiteY2" fmla="*/ 571500 h 571500"/>
                <a:gd name="connsiteX3" fmla="*/ 0 w 88106"/>
                <a:gd name="connsiteY3" fmla="*/ 571500 h 571500"/>
                <a:gd name="connsiteX0" fmla="*/ 0 w 88106"/>
                <a:gd name="connsiteY0" fmla="*/ 571500 h 571500"/>
                <a:gd name="connsiteX1" fmla="*/ 35812 w 88106"/>
                <a:gd name="connsiteY1" fmla="*/ 0 h 571500"/>
                <a:gd name="connsiteX2" fmla="*/ 88106 w 88106"/>
                <a:gd name="connsiteY2" fmla="*/ 571500 h 571500"/>
                <a:gd name="connsiteX3" fmla="*/ 0 w 88106"/>
                <a:gd name="connsiteY3" fmla="*/ 571500 h 571500"/>
                <a:gd name="connsiteX0" fmla="*/ 0 w 88106"/>
                <a:gd name="connsiteY0" fmla="*/ 571500 h 571500"/>
                <a:gd name="connsiteX1" fmla="*/ 35812 w 88106"/>
                <a:gd name="connsiteY1" fmla="*/ 0 h 571500"/>
                <a:gd name="connsiteX2" fmla="*/ 88106 w 88106"/>
                <a:gd name="connsiteY2" fmla="*/ 571500 h 571500"/>
                <a:gd name="connsiteX3" fmla="*/ 0 w 88106"/>
                <a:gd name="connsiteY3" fmla="*/ 571500 h 571500"/>
                <a:gd name="connsiteX0" fmla="*/ 0 w 88106"/>
                <a:gd name="connsiteY0" fmla="*/ 571500 h 571500"/>
                <a:gd name="connsiteX1" fmla="*/ 35812 w 88106"/>
                <a:gd name="connsiteY1" fmla="*/ 0 h 571500"/>
                <a:gd name="connsiteX2" fmla="*/ 88106 w 88106"/>
                <a:gd name="connsiteY2" fmla="*/ 571500 h 571500"/>
                <a:gd name="connsiteX3" fmla="*/ 0 w 88106"/>
                <a:gd name="connsiteY3" fmla="*/ 571500 h 571500"/>
                <a:gd name="connsiteX0" fmla="*/ 0 w 88106"/>
                <a:gd name="connsiteY0" fmla="*/ 571500 h 571500"/>
                <a:gd name="connsiteX1" fmla="*/ 35812 w 88106"/>
                <a:gd name="connsiteY1" fmla="*/ 0 h 571500"/>
                <a:gd name="connsiteX2" fmla="*/ 88106 w 88106"/>
                <a:gd name="connsiteY2" fmla="*/ 571500 h 571500"/>
                <a:gd name="connsiteX3" fmla="*/ 0 w 88106"/>
                <a:gd name="connsiteY3" fmla="*/ 571500 h 571500"/>
                <a:gd name="connsiteX0" fmla="*/ 0 w 88106"/>
                <a:gd name="connsiteY0" fmla="*/ 571500 h 571500"/>
                <a:gd name="connsiteX1" fmla="*/ 35812 w 88106"/>
                <a:gd name="connsiteY1" fmla="*/ 0 h 571500"/>
                <a:gd name="connsiteX2" fmla="*/ 88106 w 88106"/>
                <a:gd name="connsiteY2" fmla="*/ 571500 h 571500"/>
                <a:gd name="connsiteX3" fmla="*/ 0 w 88106"/>
                <a:gd name="connsiteY3" fmla="*/ 571500 h 571500"/>
                <a:gd name="connsiteX0" fmla="*/ 0 w 88106"/>
                <a:gd name="connsiteY0" fmla="*/ 571500 h 571500"/>
                <a:gd name="connsiteX1" fmla="*/ 35812 w 88106"/>
                <a:gd name="connsiteY1" fmla="*/ 0 h 571500"/>
                <a:gd name="connsiteX2" fmla="*/ 88106 w 88106"/>
                <a:gd name="connsiteY2" fmla="*/ 571500 h 571500"/>
                <a:gd name="connsiteX3" fmla="*/ 0 w 88106"/>
                <a:gd name="connsiteY3" fmla="*/ 571500 h 571500"/>
                <a:gd name="connsiteX0" fmla="*/ 0 w 88106"/>
                <a:gd name="connsiteY0" fmla="*/ 571501 h 571501"/>
                <a:gd name="connsiteX1" fmla="*/ 35812 w 88106"/>
                <a:gd name="connsiteY1" fmla="*/ 1 h 571501"/>
                <a:gd name="connsiteX2" fmla="*/ 88106 w 88106"/>
                <a:gd name="connsiteY2" fmla="*/ 571501 h 571501"/>
                <a:gd name="connsiteX3" fmla="*/ 0 w 88106"/>
                <a:gd name="connsiteY3" fmla="*/ 571501 h 571501"/>
                <a:gd name="connsiteX0" fmla="*/ 0 w 88106"/>
                <a:gd name="connsiteY0" fmla="*/ 554833 h 554833"/>
                <a:gd name="connsiteX1" fmla="*/ 49909 w 88106"/>
                <a:gd name="connsiteY1" fmla="*/ 2 h 554833"/>
                <a:gd name="connsiteX2" fmla="*/ 88106 w 88106"/>
                <a:gd name="connsiteY2" fmla="*/ 554833 h 554833"/>
                <a:gd name="connsiteX3" fmla="*/ 0 w 88106"/>
                <a:gd name="connsiteY3" fmla="*/ 554833 h 554833"/>
                <a:gd name="connsiteX0" fmla="*/ 0 w 88106"/>
                <a:gd name="connsiteY0" fmla="*/ 552452 h 552452"/>
                <a:gd name="connsiteX1" fmla="*/ 35812 w 88106"/>
                <a:gd name="connsiteY1" fmla="*/ 2 h 552452"/>
                <a:gd name="connsiteX2" fmla="*/ 88106 w 88106"/>
                <a:gd name="connsiteY2" fmla="*/ 552452 h 552452"/>
                <a:gd name="connsiteX3" fmla="*/ 0 w 88106"/>
                <a:gd name="connsiteY3" fmla="*/ 552452 h 5524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8106" h="552452">
                  <a:moveTo>
                    <a:pt x="0" y="552452"/>
                  </a:moveTo>
                  <a:cubicBezTo>
                    <a:pt x="13692" y="274639"/>
                    <a:pt x="-3941" y="-791"/>
                    <a:pt x="35812" y="2"/>
                  </a:cubicBezTo>
                  <a:cubicBezTo>
                    <a:pt x="75565" y="795"/>
                    <a:pt x="81756" y="468711"/>
                    <a:pt x="88106" y="552452"/>
                  </a:cubicBezTo>
                  <a:lnTo>
                    <a:pt x="0" y="552452"/>
                  </a:lnTo>
                  <a:close/>
                </a:path>
              </a:pathLst>
            </a:custGeom>
            <a:solidFill>
              <a:schemeClr val="bg2"/>
            </a:solidFill>
            <a:ln w="12700">
              <a:solidFill>
                <a:schemeClr val="bg2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Freeform 79"/>
            <p:cNvSpPr/>
            <p:nvPr/>
          </p:nvSpPr>
          <p:spPr>
            <a:xfrm>
              <a:off x="890599" y="3765292"/>
              <a:ext cx="192882" cy="347663"/>
            </a:xfrm>
            <a:custGeom>
              <a:avLst/>
              <a:gdLst>
                <a:gd name="connsiteX0" fmla="*/ 0 w 192882"/>
                <a:gd name="connsiteY0" fmla="*/ 347663 h 347663"/>
                <a:gd name="connsiteX1" fmla="*/ 92869 w 192882"/>
                <a:gd name="connsiteY1" fmla="*/ 0 h 347663"/>
                <a:gd name="connsiteX2" fmla="*/ 192882 w 192882"/>
                <a:gd name="connsiteY2" fmla="*/ 347663 h 347663"/>
                <a:gd name="connsiteX3" fmla="*/ 0 w 192882"/>
                <a:gd name="connsiteY3" fmla="*/ 347663 h 3476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92882" h="347663">
                  <a:moveTo>
                    <a:pt x="0" y="347663"/>
                  </a:moveTo>
                  <a:cubicBezTo>
                    <a:pt x="30361" y="173831"/>
                    <a:pt x="60722" y="0"/>
                    <a:pt x="92869" y="0"/>
                  </a:cubicBezTo>
                  <a:cubicBezTo>
                    <a:pt x="125016" y="0"/>
                    <a:pt x="158949" y="173831"/>
                    <a:pt x="192882" y="347663"/>
                  </a:cubicBezTo>
                  <a:lnTo>
                    <a:pt x="0" y="347663"/>
                  </a:lnTo>
                  <a:close/>
                </a:path>
              </a:pathLst>
            </a:custGeom>
            <a:solidFill>
              <a:schemeClr val="accent6"/>
            </a:solidFill>
            <a:ln>
              <a:solidFill>
                <a:schemeClr val="accent6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81" name="Group 80"/>
            <p:cNvGrpSpPr>
              <a:grpSpLocks noChangeAspect="1"/>
            </p:cNvGrpSpPr>
            <p:nvPr/>
          </p:nvGrpSpPr>
          <p:grpSpPr>
            <a:xfrm>
              <a:off x="885169" y="3524429"/>
              <a:ext cx="125118" cy="591378"/>
              <a:chOff x="3654454" y="2240743"/>
              <a:chExt cx="156398" cy="704850"/>
            </a:xfrm>
          </p:grpSpPr>
          <p:cxnSp>
            <p:nvCxnSpPr>
              <p:cNvPr id="82" name="Straight Connector 81"/>
              <p:cNvCxnSpPr/>
              <p:nvPr/>
            </p:nvCxnSpPr>
            <p:spPr>
              <a:xfrm flipV="1">
                <a:off x="3654454" y="2240743"/>
                <a:ext cx="0" cy="704850"/>
              </a:xfrm>
              <a:prstGeom prst="line">
                <a:avLst/>
              </a:prstGeom>
              <a:ln w="12700">
                <a:solidFill>
                  <a:schemeClr val="accent4"/>
                </a:solidFill>
                <a:prstDash val="sysDash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3" name="Straight Connector 82"/>
              <p:cNvCxnSpPr/>
              <p:nvPr/>
            </p:nvCxnSpPr>
            <p:spPr>
              <a:xfrm flipV="1">
                <a:off x="3810852" y="2240743"/>
                <a:ext cx="0" cy="704850"/>
              </a:xfrm>
              <a:prstGeom prst="line">
                <a:avLst/>
              </a:prstGeom>
              <a:ln w="12700">
                <a:solidFill>
                  <a:schemeClr val="accent4"/>
                </a:solidFill>
                <a:prstDash val="sysDash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4" name="Straight Connector 83"/>
              <p:cNvCxnSpPr/>
              <p:nvPr/>
            </p:nvCxnSpPr>
            <p:spPr>
              <a:xfrm>
                <a:off x="3654454" y="2245507"/>
                <a:ext cx="156398" cy="0"/>
              </a:xfrm>
              <a:prstGeom prst="line">
                <a:avLst/>
              </a:prstGeom>
              <a:ln w="12700">
                <a:solidFill>
                  <a:schemeClr val="accent4"/>
                </a:solidFill>
                <a:prstDash val="sysDash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22" name="Group 21"/>
          <p:cNvGrpSpPr/>
          <p:nvPr/>
        </p:nvGrpSpPr>
        <p:grpSpPr>
          <a:xfrm>
            <a:off x="8145725" y="15466492"/>
            <a:ext cx="5386042" cy="3850232"/>
            <a:chOff x="1697026" y="3379317"/>
            <a:chExt cx="1122092" cy="841248"/>
          </a:xfrm>
        </p:grpSpPr>
        <p:grpSp>
          <p:nvGrpSpPr>
            <p:cNvPr id="86" name="Group 85"/>
            <p:cNvGrpSpPr/>
            <p:nvPr/>
          </p:nvGrpSpPr>
          <p:grpSpPr>
            <a:xfrm>
              <a:off x="1697026" y="3379317"/>
              <a:ext cx="1122092" cy="841248"/>
              <a:chOff x="465436" y="2114338"/>
              <a:chExt cx="1122092" cy="841248"/>
            </a:xfrm>
          </p:grpSpPr>
          <p:pic>
            <p:nvPicPr>
              <p:cNvPr id="87" name="Picture 86"/>
              <p:cNvPicPr>
                <a:picLocks noChangeAspect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65436" y="2114338"/>
                <a:ext cx="1122092" cy="841248"/>
              </a:xfrm>
              <a:prstGeom prst="rect">
                <a:avLst/>
              </a:prstGeom>
            </p:spPr>
          </p:pic>
          <p:sp>
            <p:nvSpPr>
              <p:cNvPr id="88" name="Freeform 87"/>
              <p:cNvSpPr/>
              <p:nvPr/>
            </p:nvSpPr>
            <p:spPr>
              <a:xfrm>
                <a:off x="1015603" y="2294684"/>
                <a:ext cx="59532" cy="552452"/>
              </a:xfrm>
              <a:custGeom>
                <a:avLst/>
                <a:gdLst>
                  <a:gd name="connsiteX0" fmla="*/ 0 w 88106"/>
                  <a:gd name="connsiteY0" fmla="*/ 559594 h 559594"/>
                  <a:gd name="connsiteX1" fmla="*/ 42862 w 88106"/>
                  <a:gd name="connsiteY1" fmla="*/ 0 h 559594"/>
                  <a:gd name="connsiteX2" fmla="*/ 88106 w 88106"/>
                  <a:gd name="connsiteY2" fmla="*/ 559594 h 559594"/>
                  <a:gd name="connsiteX3" fmla="*/ 0 w 88106"/>
                  <a:gd name="connsiteY3" fmla="*/ 559594 h 559594"/>
                  <a:gd name="connsiteX0" fmla="*/ 0 w 88106"/>
                  <a:gd name="connsiteY0" fmla="*/ 571500 h 571500"/>
                  <a:gd name="connsiteX1" fmla="*/ 35812 w 88106"/>
                  <a:gd name="connsiteY1" fmla="*/ 0 h 571500"/>
                  <a:gd name="connsiteX2" fmla="*/ 88106 w 88106"/>
                  <a:gd name="connsiteY2" fmla="*/ 571500 h 571500"/>
                  <a:gd name="connsiteX3" fmla="*/ 0 w 88106"/>
                  <a:gd name="connsiteY3" fmla="*/ 571500 h 571500"/>
                  <a:gd name="connsiteX0" fmla="*/ 0 w 88106"/>
                  <a:gd name="connsiteY0" fmla="*/ 571500 h 571500"/>
                  <a:gd name="connsiteX1" fmla="*/ 35812 w 88106"/>
                  <a:gd name="connsiteY1" fmla="*/ 0 h 571500"/>
                  <a:gd name="connsiteX2" fmla="*/ 88106 w 88106"/>
                  <a:gd name="connsiteY2" fmla="*/ 571500 h 571500"/>
                  <a:gd name="connsiteX3" fmla="*/ 0 w 88106"/>
                  <a:gd name="connsiteY3" fmla="*/ 571500 h 571500"/>
                  <a:gd name="connsiteX0" fmla="*/ 0 w 88106"/>
                  <a:gd name="connsiteY0" fmla="*/ 571500 h 571500"/>
                  <a:gd name="connsiteX1" fmla="*/ 35812 w 88106"/>
                  <a:gd name="connsiteY1" fmla="*/ 0 h 571500"/>
                  <a:gd name="connsiteX2" fmla="*/ 88106 w 88106"/>
                  <a:gd name="connsiteY2" fmla="*/ 571500 h 571500"/>
                  <a:gd name="connsiteX3" fmla="*/ 0 w 88106"/>
                  <a:gd name="connsiteY3" fmla="*/ 571500 h 571500"/>
                  <a:gd name="connsiteX0" fmla="*/ 0 w 94343"/>
                  <a:gd name="connsiteY0" fmla="*/ 571500 h 571500"/>
                  <a:gd name="connsiteX1" fmla="*/ 35812 w 94343"/>
                  <a:gd name="connsiteY1" fmla="*/ 0 h 571500"/>
                  <a:gd name="connsiteX2" fmla="*/ 88106 w 94343"/>
                  <a:gd name="connsiteY2" fmla="*/ 571500 h 571500"/>
                  <a:gd name="connsiteX3" fmla="*/ 0 w 94343"/>
                  <a:gd name="connsiteY3" fmla="*/ 571500 h 571500"/>
                  <a:gd name="connsiteX0" fmla="*/ 0 w 88106"/>
                  <a:gd name="connsiteY0" fmla="*/ 571500 h 571500"/>
                  <a:gd name="connsiteX1" fmla="*/ 35812 w 88106"/>
                  <a:gd name="connsiteY1" fmla="*/ 0 h 571500"/>
                  <a:gd name="connsiteX2" fmla="*/ 88106 w 88106"/>
                  <a:gd name="connsiteY2" fmla="*/ 571500 h 571500"/>
                  <a:gd name="connsiteX3" fmla="*/ 0 w 88106"/>
                  <a:gd name="connsiteY3" fmla="*/ 571500 h 571500"/>
                  <a:gd name="connsiteX0" fmla="*/ 0 w 88106"/>
                  <a:gd name="connsiteY0" fmla="*/ 571500 h 571500"/>
                  <a:gd name="connsiteX1" fmla="*/ 35812 w 88106"/>
                  <a:gd name="connsiteY1" fmla="*/ 0 h 571500"/>
                  <a:gd name="connsiteX2" fmla="*/ 88106 w 88106"/>
                  <a:gd name="connsiteY2" fmla="*/ 571500 h 571500"/>
                  <a:gd name="connsiteX3" fmla="*/ 0 w 88106"/>
                  <a:gd name="connsiteY3" fmla="*/ 571500 h 571500"/>
                  <a:gd name="connsiteX0" fmla="*/ 0 w 88106"/>
                  <a:gd name="connsiteY0" fmla="*/ 571500 h 571500"/>
                  <a:gd name="connsiteX1" fmla="*/ 35812 w 88106"/>
                  <a:gd name="connsiteY1" fmla="*/ 0 h 571500"/>
                  <a:gd name="connsiteX2" fmla="*/ 88106 w 88106"/>
                  <a:gd name="connsiteY2" fmla="*/ 571500 h 571500"/>
                  <a:gd name="connsiteX3" fmla="*/ 0 w 88106"/>
                  <a:gd name="connsiteY3" fmla="*/ 571500 h 571500"/>
                  <a:gd name="connsiteX0" fmla="*/ 0 w 88106"/>
                  <a:gd name="connsiteY0" fmla="*/ 571500 h 571500"/>
                  <a:gd name="connsiteX1" fmla="*/ 35812 w 88106"/>
                  <a:gd name="connsiteY1" fmla="*/ 0 h 571500"/>
                  <a:gd name="connsiteX2" fmla="*/ 88106 w 88106"/>
                  <a:gd name="connsiteY2" fmla="*/ 571500 h 571500"/>
                  <a:gd name="connsiteX3" fmla="*/ 0 w 88106"/>
                  <a:gd name="connsiteY3" fmla="*/ 571500 h 571500"/>
                  <a:gd name="connsiteX0" fmla="*/ 0 w 88106"/>
                  <a:gd name="connsiteY0" fmla="*/ 571500 h 571500"/>
                  <a:gd name="connsiteX1" fmla="*/ 35812 w 88106"/>
                  <a:gd name="connsiteY1" fmla="*/ 0 h 571500"/>
                  <a:gd name="connsiteX2" fmla="*/ 88106 w 88106"/>
                  <a:gd name="connsiteY2" fmla="*/ 571500 h 571500"/>
                  <a:gd name="connsiteX3" fmla="*/ 0 w 88106"/>
                  <a:gd name="connsiteY3" fmla="*/ 571500 h 571500"/>
                  <a:gd name="connsiteX0" fmla="*/ 0 w 88106"/>
                  <a:gd name="connsiteY0" fmla="*/ 571500 h 571500"/>
                  <a:gd name="connsiteX1" fmla="*/ 35812 w 88106"/>
                  <a:gd name="connsiteY1" fmla="*/ 0 h 571500"/>
                  <a:gd name="connsiteX2" fmla="*/ 88106 w 88106"/>
                  <a:gd name="connsiteY2" fmla="*/ 571500 h 571500"/>
                  <a:gd name="connsiteX3" fmla="*/ 0 w 88106"/>
                  <a:gd name="connsiteY3" fmla="*/ 571500 h 571500"/>
                  <a:gd name="connsiteX0" fmla="*/ 0 w 88106"/>
                  <a:gd name="connsiteY0" fmla="*/ 571500 h 571500"/>
                  <a:gd name="connsiteX1" fmla="*/ 35812 w 88106"/>
                  <a:gd name="connsiteY1" fmla="*/ 0 h 571500"/>
                  <a:gd name="connsiteX2" fmla="*/ 88106 w 88106"/>
                  <a:gd name="connsiteY2" fmla="*/ 571500 h 571500"/>
                  <a:gd name="connsiteX3" fmla="*/ 0 w 88106"/>
                  <a:gd name="connsiteY3" fmla="*/ 571500 h 571500"/>
                  <a:gd name="connsiteX0" fmla="*/ 0 w 88106"/>
                  <a:gd name="connsiteY0" fmla="*/ 571500 h 571500"/>
                  <a:gd name="connsiteX1" fmla="*/ 35812 w 88106"/>
                  <a:gd name="connsiteY1" fmla="*/ 0 h 571500"/>
                  <a:gd name="connsiteX2" fmla="*/ 88106 w 88106"/>
                  <a:gd name="connsiteY2" fmla="*/ 571500 h 571500"/>
                  <a:gd name="connsiteX3" fmla="*/ 0 w 88106"/>
                  <a:gd name="connsiteY3" fmla="*/ 571500 h 571500"/>
                  <a:gd name="connsiteX0" fmla="*/ 0 w 88106"/>
                  <a:gd name="connsiteY0" fmla="*/ 571500 h 571500"/>
                  <a:gd name="connsiteX1" fmla="*/ 35812 w 88106"/>
                  <a:gd name="connsiteY1" fmla="*/ 0 h 571500"/>
                  <a:gd name="connsiteX2" fmla="*/ 88106 w 88106"/>
                  <a:gd name="connsiteY2" fmla="*/ 571500 h 571500"/>
                  <a:gd name="connsiteX3" fmla="*/ 0 w 88106"/>
                  <a:gd name="connsiteY3" fmla="*/ 571500 h 571500"/>
                  <a:gd name="connsiteX0" fmla="*/ 0 w 88106"/>
                  <a:gd name="connsiteY0" fmla="*/ 571500 h 571500"/>
                  <a:gd name="connsiteX1" fmla="*/ 35812 w 88106"/>
                  <a:gd name="connsiteY1" fmla="*/ 0 h 571500"/>
                  <a:gd name="connsiteX2" fmla="*/ 88106 w 88106"/>
                  <a:gd name="connsiteY2" fmla="*/ 571500 h 571500"/>
                  <a:gd name="connsiteX3" fmla="*/ 0 w 88106"/>
                  <a:gd name="connsiteY3" fmla="*/ 571500 h 571500"/>
                  <a:gd name="connsiteX0" fmla="*/ 0 w 88106"/>
                  <a:gd name="connsiteY0" fmla="*/ 571500 h 571500"/>
                  <a:gd name="connsiteX1" fmla="*/ 35812 w 88106"/>
                  <a:gd name="connsiteY1" fmla="*/ 0 h 571500"/>
                  <a:gd name="connsiteX2" fmla="*/ 88106 w 88106"/>
                  <a:gd name="connsiteY2" fmla="*/ 571500 h 571500"/>
                  <a:gd name="connsiteX3" fmla="*/ 0 w 88106"/>
                  <a:gd name="connsiteY3" fmla="*/ 571500 h 571500"/>
                  <a:gd name="connsiteX0" fmla="*/ 0 w 88106"/>
                  <a:gd name="connsiteY0" fmla="*/ 571500 h 571500"/>
                  <a:gd name="connsiteX1" fmla="*/ 35812 w 88106"/>
                  <a:gd name="connsiteY1" fmla="*/ 0 h 571500"/>
                  <a:gd name="connsiteX2" fmla="*/ 88106 w 88106"/>
                  <a:gd name="connsiteY2" fmla="*/ 571500 h 571500"/>
                  <a:gd name="connsiteX3" fmla="*/ 0 w 88106"/>
                  <a:gd name="connsiteY3" fmla="*/ 571500 h 571500"/>
                  <a:gd name="connsiteX0" fmla="*/ 0 w 88106"/>
                  <a:gd name="connsiteY0" fmla="*/ 571500 h 571500"/>
                  <a:gd name="connsiteX1" fmla="*/ 35812 w 88106"/>
                  <a:gd name="connsiteY1" fmla="*/ 0 h 571500"/>
                  <a:gd name="connsiteX2" fmla="*/ 88106 w 88106"/>
                  <a:gd name="connsiteY2" fmla="*/ 571500 h 571500"/>
                  <a:gd name="connsiteX3" fmla="*/ 0 w 88106"/>
                  <a:gd name="connsiteY3" fmla="*/ 571500 h 571500"/>
                  <a:gd name="connsiteX0" fmla="*/ 0 w 88106"/>
                  <a:gd name="connsiteY0" fmla="*/ 571501 h 571501"/>
                  <a:gd name="connsiteX1" fmla="*/ 35812 w 88106"/>
                  <a:gd name="connsiteY1" fmla="*/ 1 h 571501"/>
                  <a:gd name="connsiteX2" fmla="*/ 88106 w 88106"/>
                  <a:gd name="connsiteY2" fmla="*/ 571501 h 571501"/>
                  <a:gd name="connsiteX3" fmla="*/ 0 w 88106"/>
                  <a:gd name="connsiteY3" fmla="*/ 571501 h 571501"/>
                  <a:gd name="connsiteX0" fmla="*/ 0 w 88106"/>
                  <a:gd name="connsiteY0" fmla="*/ 554833 h 554833"/>
                  <a:gd name="connsiteX1" fmla="*/ 49909 w 88106"/>
                  <a:gd name="connsiteY1" fmla="*/ 2 h 554833"/>
                  <a:gd name="connsiteX2" fmla="*/ 88106 w 88106"/>
                  <a:gd name="connsiteY2" fmla="*/ 554833 h 554833"/>
                  <a:gd name="connsiteX3" fmla="*/ 0 w 88106"/>
                  <a:gd name="connsiteY3" fmla="*/ 554833 h 554833"/>
                  <a:gd name="connsiteX0" fmla="*/ 0 w 88106"/>
                  <a:gd name="connsiteY0" fmla="*/ 552452 h 552452"/>
                  <a:gd name="connsiteX1" fmla="*/ 35812 w 88106"/>
                  <a:gd name="connsiteY1" fmla="*/ 2 h 552452"/>
                  <a:gd name="connsiteX2" fmla="*/ 88106 w 88106"/>
                  <a:gd name="connsiteY2" fmla="*/ 552452 h 552452"/>
                  <a:gd name="connsiteX3" fmla="*/ 0 w 88106"/>
                  <a:gd name="connsiteY3" fmla="*/ 552452 h 5524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8106" h="552452">
                    <a:moveTo>
                      <a:pt x="0" y="552452"/>
                    </a:moveTo>
                    <a:cubicBezTo>
                      <a:pt x="13692" y="274639"/>
                      <a:pt x="-3941" y="-791"/>
                      <a:pt x="35812" y="2"/>
                    </a:cubicBezTo>
                    <a:cubicBezTo>
                      <a:pt x="75565" y="795"/>
                      <a:pt x="81756" y="468711"/>
                      <a:pt x="88106" y="552452"/>
                    </a:cubicBezTo>
                    <a:lnTo>
                      <a:pt x="0" y="552452"/>
                    </a:lnTo>
                    <a:close/>
                  </a:path>
                </a:pathLst>
              </a:custGeom>
              <a:solidFill>
                <a:schemeClr val="bg2"/>
              </a:solidFill>
              <a:ln w="12700">
                <a:solidFill>
                  <a:schemeClr val="bg2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9" name="Freeform 88"/>
              <p:cNvSpPr/>
              <p:nvPr/>
            </p:nvSpPr>
            <p:spPr>
              <a:xfrm>
                <a:off x="985859" y="2500313"/>
                <a:ext cx="192882" cy="347663"/>
              </a:xfrm>
              <a:custGeom>
                <a:avLst/>
                <a:gdLst>
                  <a:gd name="connsiteX0" fmla="*/ 0 w 192882"/>
                  <a:gd name="connsiteY0" fmla="*/ 347663 h 347663"/>
                  <a:gd name="connsiteX1" fmla="*/ 92869 w 192882"/>
                  <a:gd name="connsiteY1" fmla="*/ 0 h 347663"/>
                  <a:gd name="connsiteX2" fmla="*/ 192882 w 192882"/>
                  <a:gd name="connsiteY2" fmla="*/ 347663 h 347663"/>
                  <a:gd name="connsiteX3" fmla="*/ 0 w 192882"/>
                  <a:gd name="connsiteY3" fmla="*/ 347663 h 3476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92882" h="347663">
                    <a:moveTo>
                      <a:pt x="0" y="347663"/>
                    </a:moveTo>
                    <a:cubicBezTo>
                      <a:pt x="30361" y="173831"/>
                      <a:pt x="60722" y="0"/>
                      <a:pt x="92869" y="0"/>
                    </a:cubicBezTo>
                    <a:cubicBezTo>
                      <a:pt x="125016" y="0"/>
                      <a:pt x="158949" y="173831"/>
                      <a:pt x="192882" y="347663"/>
                    </a:cubicBezTo>
                    <a:lnTo>
                      <a:pt x="0" y="347663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solidFill>
                  <a:schemeClr val="accent6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94" name="Rectangle 93"/>
            <p:cNvSpPr/>
            <p:nvPr/>
          </p:nvSpPr>
          <p:spPr>
            <a:xfrm>
              <a:off x="2214400" y="3521283"/>
              <a:ext cx="125118" cy="58768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846" r="28211"/>
          <a:stretch/>
        </p:blipFill>
        <p:spPr>
          <a:xfrm>
            <a:off x="36224359" y="8303569"/>
            <a:ext cx="2840856" cy="472909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622" r="24126"/>
          <a:stretch/>
        </p:blipFill>
        <p:spPr>
          <a:xfrm>
            <a:off x="39330562" y="8302456"/>
            <a:ext cx="3589037" cy="4729090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57" r="6716"/>
          <a:stretch/>
        </p:blipFill>
        <p:spPr>
          <a:xfrm>
            <a:off x="29852227" y="8302456"/>
            <a:ext cx="6126480" cy="4729090"/>
          </a:xfrm>
          <a:prstGeom prst="rect">
            <a:avLst/>
          </a:prstGeom>
        </p:spPr>
      </p:pic>
      <p:grpSp>
        <p:nvGrpSpPr>
          <p:cNvPr id="36" name="Group 35"/>
          <p:cNvGrpSpPr/>
          <p:nvPr/>
        </p:nvGrpSpPr>
        <p:grpSpPr>
          <a:xfrm>
            <a:off x="16476814" y="17774133"/>
            <a:ext cx="5678760" cy="4059484"/>
            <a:chOff x="3432669" y="3883520"/>
            <a:chExt cx="1183075" cy="886968"/>
          </a:xfrm>
        </p:grpSpPr>
        <p:pic>
          <p:nvPicPr>
            <p:cNvPr id="55" name="Picture 54"/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32669" y="3883520"/>
              <a:ext cx="1183075" cy="886968"/>
            </a:xfrm>
            <a:prstGeom prst="rect">
              <a:avLst/>
            </a:prstGeom>
          </p:spPr>
        </p:pic>
        <p:sp>
          <p:nvSpPr>
            <p:cNvPr id="21" name="Rectangle 20"/>
            <p:cNvSpPr/>
            <p:nvPr/>
          </p:nvSpPr>
          <p:spPr>
            <a:xfrm>
              <a:off x="3588543" y="4433888"/>
              <a:ext cx="912019" cy="235744"/>
            </a:xfrm>
            <a:prstGeom prst="rect">
              <a:avLst/>
            </a:prstGeom>
            <a:solidFill>
              <a:schemeClr val="accent2">
                <a:lumMod val="50000"/>
                <a:alpha val="50000"/>
              </a:schemeClr>
            </a:solidFill>
            <a:ln w="0">
              <a:solidFill>
                <a:schemeClr val="accent2">
                  <a:lumMod val="5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7" name="Group 36"/>
          <p:cNvGrpSpPr/>
          <p:nvPr/>
        </p:nvGrpSpPr>
        <p:grpSpPr>
          <a:xfrm>
            <a:off x="22658052" y="17817727"/>
            <a:ext cx="5688494" cy="4059484"/>
            <a:chOff x="4720427" y="3893045"/>
            <a:chExt cx="1185103" cy="886968"/>
          </a:xfrm>
        </p:grpSpPr>
        <p:pic>
          <p:nvPicPr>
            <p:cNvPr id="56" name="Picture 55"/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20427" y="3893045"/>
              <a:ext cx="1185103" cy="886968"/>
            </a:xfrm>
            <a:prstGeom prst="rect">
              <a:avLst/>
            </a:prstGeom>
          </p:spPr>
        </p:pic>
        <p:sp>
          <p:nvSpPr>
            <p:cNvPr id="57" name="Rectangle 56"/>
            <p:cNvSpPr/>
            <p:nvPr/>
          </p:nvSpPr>
          <p:spPr>
            <a:xfrm>
              <a:off x="4876800" y="4443413"/>
              <a:ext cx="912019" cy="235744"/>
            </a:xfrm>
            <a:prstGeom prst="rect">
              <a:avLst/>
            </a:prstGeom>
            <a:solidFill>
              <a:schemeClr val="accent2">
                <a:lumMod val="50000"/>
                <a:alpha val="50000"/>
              </a:schemeClr>
            </a:solidFill>
            <a:ln w="0">
              <a:solidFill>
                <a:schemeClr val="accent2">
                  <a:lumMod val="5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7885985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NSSL Lab Review Feb 25–27, 2015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603504" y="5420202"/>
            <a:ext cx="13754102" cy="16798265"/>
          </a:xfrm>
          <a:solidFill>
            <a:schemeClr val="bg1">
              <a:lumMod val="85000"/>
            </a:schemeClr>
          </a:solidFill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n-US" sz="6100" dirty="0">
                <a:solidFill>
                  <a:schemeClr val="bg2"/>
                </a:solidFill>
                <a:latin typeface="+mj-lt"/>
              </a:rPr>
              <a:t>Clutter Filtering Challenges</a:t>
            </a:r>
          </a:p>
          <a:p>
            <a:pPr marL="0" indent="0">
              <a:lnSpc>
                <a:spcPct val="120000"/>
              </a:lnSpc>
              <a:spcBef>
                <a:spcPts val="1288"/>
              </a:spcBef>
              <a:buNone/>
            </a:pPr>
            <a:r>
              <a:rPr lang="en-US" sz="3300" dirty="0"/>
              <a:t>Conventional ground clutter filters discriminate between clutter and weather based on radial velocity.</a:t>
            </a:r>
          </a:p>
          <a:p>
            <a:pPr marL="736325" indent="-736325">
              <a:lnSpc>
                <a:spcPct val="120000"/>
              </a:lnSpc>
              <a:spcBef>
                <a:spcPts val="1288"/>
              </a:spcBef>
            </a:pPr>
            <a:r>
              <a:rPr lang="en-US" sz="3300" dirty="0"/>
              <a:t>When clutter and weather have sufficiently different velocities, they work very well.</a:t>
            </a:r>
          </a:p>
          <a:p>
            <a:pPr marL="981770" indent="-981770">
              <a:lnSpc>
                <a:spcPct val="120000"/>
              </a:lnSpc>
              <a:spcBef>
                <a:spcPts val="2576"/>
              </a:spcBef>
            </a:pPr>
            <a:endParaRPr lang="en-US" sz="3300" dirty="0"/>
          </a:p>
          <a:p>
            <a:pPr marL="981770" indent="-981770">
              <a:lnSpc>
                <a:spcPct val="120000"/>
              </a:lnSpc>
              <a:spcBef>
                <a:spcPts val="2576"/>
              </a:spcBef>
            </a:pPr>
            <a:endParaRPr lang="en-US" sz="3300" dirty="0"/>
          </a:p>
          <a:p>
            <a:pPr marL="981770" indent="-981770">
              <a:lnSpc>
                <a:spcPct val="120000"/>
              </a:lnSpc>
              <a:spcBef>
                <a:spcPts val="2576"/>
              </a:spcBef>
            </a:pPr>
            <a:endParaRPr lang="en-US" sz="3300" dirty="0"/>
          </a:p>
          <a:p>
            <a:pPr marL="981770" indent="-981770">
              <a:lnSpc>
                <a:spcPct val="120000"/>
              </a:lnSpc>
              <a:spcBef>
                <a:spcPts val="2576"/>
              </a:spcBef>
            </a:pPr>
            <a:endParaRPr lang="en-US" sz="3300" dirty="0"/>
          </a:p>
          <a:p>
            <a:pPr marL="736325" indent="-736325">
              <a:lnSpc>
                <a:spcPct val="120000"/>
              </a:lnSpc>
              <a:spcBef>
                <a:spcPts val="5156"/>
              </a:spcBef>
            </a:pPr>
            <a:endParaRPr lang="en-US" sz="3300" dirty="0"/>
          </a:p>
          <a:p>
            <a:pPr marL="736325" indent="-736325">
              <a:lnSpc>
                <a:spcPct val="120000"/>
              </a:lnSpc>
              <a:spcBef>
                <a:spcPts val="5156"/>
              </a:spcBef>
            </a:pPr>
            <a:r>
              <a:rPr lang="en-US" sz="3300" dirty="0"/>
              <a:t>When </a:t>
            </a:r>
            <a:r>
              <a:rPr lang="en-US" sz="3300" dirty="0"/>
              <a:t>the weather velocity is near zero, clutter filtering </a:t>
            </a:r>
            <a:r>
              <a:rPr lang="en-US" sz="3300" dirty="0"/>
              <a:t>can affect the estimates of meteorological variables.</a:t>
            </a:r>
          </a:p>
          <a:p>
            <a:pPr marL="736325" indent="-736325">
              <a:lnSpc>
                <a:spcPct val="120000"/>
              </a:lnSpc>
              <a:spcBef>
                <a:spcPts val="0"/>
              </a:spcBef>
            </a:pPr>
            <a:endParaRPr lang="en-US" sz="3300" dirty="0"/>
          </a:p>
          <a:p>
            <a:pPr marL="736325" indent="-736325">
              <a:lnSpc>
                <a:spcPct val="120000"/>
              </a:lnSpc>
              <a:spcBef>
                <a:spcPts val="0"/>
              </a:spcBef>
            </a:pPr>
            <a:endParaRPr lang="en-US" sz="3300" dirty="0"/>
          </a:p>
          <a:p>
            <a:pPr marL="736325" indent="-736325">
              <a:lnSpc>
                <a:spcPct val="120000"/>
              </a:lnSpc>
              <a:spcBef>
                <a:spcPts val="0"/>
              </a:spcBef>
            </a:pPr>
            <a:endParaRPr lang="en-US" sz="3300" dirty="0"/>
          </a:p>
          <a:p>
            <a:pPr marL="736325" indent="-736325">
              <a:lnSpc>
                <a:spcPct val="120000"/>
              </a:lnSpc>
              <a:spcBef>
                <a:spcPts val="0"/>
              </a:spcBef>
            </a:pPr>
            <a:endParaRPr lang="en-US" sz="3300" dirty="0"/>
          </a:p>
          <a:p>
            <a:pPr marL="736325" indent="-736325">
              <a:lnSpc>
                <a:spcPct val="120000"/>
              </a:lnSpc>
              <a:spcBef>
                <a:spcPts val="0"/>
              </a:spcBef>
            </a:pPr>
            <a:endParaRPr lang="en-US" sz="3300" dirty="0"/>
          </a:p>
          <a:p>
            <a:pPr marL="736325" indent="-736325">
              <a:lnSpc>
                <a:spcPct val="120000"/>
              </a:lnSpc>
              <a:spcBef>
                <a:spcPts val="0"/>
              </a:spcBef>
            </a:pPr>
            <a:endParaRPr lang="en-US" sz="3300" dirty="0"/>
          </a:p>
          <a:p>
            <a:pPr marL="736325" indent="-736325">
              <a:lnSpc>
                <a:spcPct val="120000"/>
              </a:lnSpc>
              <a:spcBef>
                <a:spcPts val="0"/>
              </a:spcBef>
            </a:pPr>
            <a:endParaRPr lang="en-US" sz="3300" dirty="0"/>
          </a:p>
          <a:p>
            <a:pPr marL="736325" indent="-736325">
              <a:lnSpc>
                <a:spcPct val="120000"/>
              </a:lnSpc>
              <a:spcBef>
                <a:spcPts val="0"/>
              </a:spcBef>
            </a:pPr>
            <a:endParaRPr lang="en-US" sz="3300" dirty="0"/>
          </a:p>
          <a:p>
            <a:pPr marL="736325" indent="-736325">
              <a:lnSpc>
                <a:spcPct val="120000"/>
              </a:lnSpc>
              <a:spcBef>
                <a:spcPts val="2576"/>
              </a:spcBef>
            </a:pPr>
            <a:r>
              <a:rPr lang="en-US" sz="3300" dirty="0"/>
              <a:t>Clutter </a:t>
            </a:r>
            <a:r>
              <a:rPr lang="en-US" sz="3300" dirty="0"/>
              <a:t>filtering is also difficult when collecting a small number of pulses (e.g., </a:t>
            </a:r>
            <a:r>
              <a:rPr lang="en-US" sz="3300" dirty="0"/>
              <a:t>detection </a:t>
            </a:r>
            <a:r>
              <a:rPr lang="en-US" sz="3300" dirty="0"/>
              <a:t>scans, beam multiplexing), techniques that could be useful on a phased array</a:t>
            </a: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541877" y="3982818"/>
            <a:ext cx="42773597" cy="1131076"/>
          </a:xfrm>
          <a:prstGeom prst="rect">
            <a:avLst/>
          </a:prstGeom>
        </p:spPr>
        <p:txBody>
          <a:bodyPr vert="horz" lIns="392713" tIns="196349" rIns="392713" bIns="196349" rtlCol="0" anchor="b" anchorCtr="0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1600" kern="120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200" dirty="0">
                <a:solidFill>
                  <a:schemeClr val="tx1"/>
                </a:solidFill>
                <a:latin typeface="Arial"/>
                <a:cs typeface="Arial"/>
              </a:rPr>
              <a:t>Christopher Curtis</a:t>
            </a: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15070714" y="5418693"/>
            <a:ext cx="13749859" cy="16797858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vert="horz" lIns="392713" tIns="196349" rIns="392713" bIns="196349" rtlCol="0">
            <a:normAutofit/>
          </a:bodyPr>
          <a:lstStyle>
            <a:lvl1pPr marL="342900" indent="-342900" algn="l" defTabSz="914400" rtl="0" eaLnBrk="1" latinLnBrk="0" hangingPunct="1">
              <a:spcBef>
                <a:spcPts val="2000"/>
              </a:spcBef>
              <a:buClr>
                <a:schemeClr val="tx1"/>
              </a:buClr>
              <a:buSzPct val="90000"/>
              <a:buFont typeface="Arial"/>
              <a:buChar char="•"/>
              <a:defRPr sz="1200" kern="1200">
                <a:solidFill>
                  <a:schemeClr val="tx1">
                    <a:lumMod val="90000"/>
                    <a:lumOff val="10000"/>
                  </a:schemeClr>
                </a:solidFill>
                <a:latin typeface="Arial"/>
                <a:ea typeface="+mn-ea"/>
                <a:cs typeface="Arial"/>
              </a:defRPr>
            </a:lvl1pPr>
            <a:lvl2pPr marL="685800" indent="-336550" algn="l" defTabSz="914400" rtl="0" eaLnBrk="1" latinLnBrk="0" hangingPunct="1">
              <a:spcBef>
                <a:spcPts val="600"/>
              </a:spcBef>
              <a:buClr>
                <a:schemeClr val="tx1"/>
              </a:buClr>
              <a:buSzPct val="90000"/>
              <a:buFont typeface="Arial"/>
              <a:buChar char="•"/>
              <a:defRPr sz="1100" kern="1200">
                <a:solidFill>
                  <a:schemeClr val="tx1">
                    <a:lumMod val="90000"/>
                    <a:lumOff val="10000"/>
                  </a:schemeClr>
                </a:solidFill>
                <a:latin typeface="Arial"/>
                <a:ea typeface="+mn-ea"/>
                <a:cs typeface="Arial"/>
              </a:defRPr>
            </a:lvl2pPr>
            <a:lvl3pPr marL="1035050" indent="-349250" algn="l" defTabSz="914400" rtl="0" eaLnBrk="1" latinLnBrk="0" hangingPunct="1">
              <a:spcBef>
                <a:spcPts val="600"/>
              </a:spcBef>
              <a:buClr>
                <a:schemeClr val="tx1"/>
              </a:buClr>
              <a:buSzPct val="90000"/>
              <a:buFont typeface="Arial"/>
              <a:buChar char="•"/>
              <a:defRPr sz="1050" kern="1200">
                <a:solidFill>
                  <a:schemeClr val="tx1">
                    <a:lumMod val="90000"/>
                    <a:lumOff val="10000"/>
                  </a:schemeClr>
                </a:solidFill>
                <a:latin typeface="Arial"/>
                <a:ea typeface="+mn-ea"/>
                <a:cs typeface="Arial"/>
              </a:defRPr>
            </a:lvl3pPr>
            <a:lvl4pPr marL="1371600" indent="-336550" algn="l" defTabSz="914400" rtl="0" eaLnBrk="1" latinLnBrk="0" hangingPunct="1">
              <a:spcBef>
                <a:spcPts val="600"/>
              </a:spcBef>
              <a:buClr>
                <a:schemeClr val="tx1"/>
              </a:buClr>
              <a:buSzPct val="90000"/>
              <a:buFont typeface="Arial"/>
              <a:buChar char="•"/>
              <a:defRPr sz="1050" kern="1200">
                <a:solidFill>
                  <a:schemeClr val="tx1">
                    <a:lumMod val="90000"/>
                    <a:lumOff val="10000"/>
                  </a:schemeClr>
                </a:solidFill>
                <a:latin typeface="Arial"/>
                <a:ea typeface="+mn-ea"/>
                <a:cs typeface="Arial"/>
              </a:defRPr>
            </a:lvl4pPr>
            <a:lvl5pPr marL="1720850" indent="-349250" algn="l" defTabSz="914400" rtl="0" eaLnBrk="1" latinLnBrk="0" hangingPunct="1">
              <a:spcBef>
                <a:spcPts val="600"/>
              </a:spcBef>
              <a:buClr>
                <a:schemeClr val="tx1"/>
              </a:buClr>
              <a:buSzPct val="90000"/>
              <a:buFont typeface="Arial"/>
              <a:buChar char="•"/>
              <a:defRPr sz="1050" kern="1200">
                <a:solidFill>
                  <a:schemeClr val="tx1">
                    <a:lumMod val="90000"/>
                    <a:lumOff val="10000"/>
                  </a:schemeClr>
                </a:solidFill>
                <a:latin typeface="Arial"/>
                <a:ea typeface="+mn-ea"/>
                <a:cs typeface="Arial"/>
              </a:defRPr>
            </a:lvl5pPr>
            <a:lvl6pPr marL="2055813" indent="-344488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Wingdings 2" pitchFamily="18" charset="2"/>
              <a:buChar char=""/>
              <a:defRPr lang="en-US" sz="1800" kern="1200" dirty="0" smtClean="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398713" indent="-344488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Wingdings 2" pitchFamily="18" charset="2"/>
              <a:buChar char=""/>
              <a:defRPr lang="en-US" sz="1800" kern="1200" dirty="0" smtClean="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743200" indent="-344488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Wingdings 2" pitchFamily="18" charset="2"/>
              <a:buChar char=""/>
              <a:defRPr lang="en-US" sz="1800" kern="1200" dirty="0" smtClean="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087688" indent="-344488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Wingdings 2" pitchFamily="18" charset="2"/>
              <a:buChar char=""/>
              <a:defRPr lang="en-US" sz="1800" kern="1200" dirty="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6100" dirty="0">
                <a:solidFill>
                  <a:schemeClr val="bg2"/>
                </a:solidFill>
                <a:latin typeface="+mj-lt"/>
              </a:rPr>
              <a:t>NWRT as a Proof-of-Concept</a:t>
            </a:r>
          </a:p>
          <a:p>
            <a:pPr marL="0" indent="0">
              <a:lnSpc>
                <a:spcPct val="120000"/>
              </a:lnSpc>
              <a:spcBef>
                <a:spcPts val="1288"/>
              </a:spcBef>
              <a:buNone/>
            </a:pPr>
            <a:r>
              <a:rPr lang="en-US" sz="3300" dirty="0"/>
              <a:t>Is there another way to discriminate between clutter and weather signals?</a:t>
            </a:r>
          </a:p>
          <a:p>
            <a:pPr marL="0" indent="0">
              <a:lnSpc>
                <a:spcPct val="120000"/>
              </a:lnSpc>
              <a:spcBef>
                <a:spcPts val="1288"/>
              </a:spcBef>
              <a:buNone/>
            </a:pPr>
            <a:endParaRPr lang="en-US" sz="3300" dirty="0"/>
          </a:p>
          <a:p>
            <a:pPr marL="0" indent="0">
              <a:lnSpc>
                <a:spcPct val="120000"/>
              </a:lnSpc>
              <a:spcBef>
                <a:spcPts val="1288"/>
              </a:spcBef>
              <a:buNone/>
            </a:pPr>
            <a:endParaRPr lang="en-US" sz="3300" dirty="0"/>
          </a:p>
          <a:p>
            <a:pPr marL="0" indent="0">
              <a:lnSpc>
                <a:spcPct val="120000"/>
              </a:lnSpc>
              <a:spcBef>
                <a:spcPts val="1288"/>
              </a:spcBef>
              <a:buNone/>
            </a:pPr>
            <a:endParaRPr lang="en-US" sz="3300" dirty="0"/>
          </a:p>
          <a:p>
            <a:pPr marL="0" indent="0">
              <a:lnSpc>
                <a:spcPct val="120000"/>
              </a:lnSpc>
              <a:spcBef>
                <a:spcPts val="1288"/>
              </a:spcBef>
              <a:buNone/>
            </a:pPr>
            <a:endParaRPr lang="en-US" sz="3300" dirty="0"/>
          </a:p>
          <a:p>
            <a:pPr marL="0" indent="0">
              <a:lnSpc>
                <a:spcPct val="120000"/>
              </a:lnSpc>
              <a:spcBef>
                <a:spcPts val="1288"/>
              </a:spcBef>
              <a:buNone/>
            </a:pPr>
            <a:endParaRPr lang="en-US" sz="3300" dirty="0"/>
          </a:p>
          <a:p>
            <a:pPr marL="0" indent="0">
              <a:lnSpc>
                <a:spcPct val="120000"/>
              </a:lnSpc>
              <a:spcBef>
                <a:spcPts val="1288"/>
              </a:spcBef>
              <a:buNone/>
            </a:pPr>
            <a:endParaRPr lang="en-US" sz="3300" dirty="0"/>
          </a:p>
          <a:p>
            <a:pPr marL="0" indent="0">
              <a:lnSpc>
                <a:spcPct val="120000"/>
              </a:lnSpc>
              <a:spcBef>
                <a:spcPts val="1288"/>
              </a:spcBef>
              <a:buNone/>
            </a:pPr>
            <a:endParaRPr lang="en-US" sz="3300" dirty="0"/>
          </a:p>
          <a:p>
            <a:pPr marL="0" indent="0">
              <a:lnSpc>
                <a:spcPct val="120000"/>
              </a:lnSpc>
              <a:spcBef>
                <a:spcPts val="1288"/>
              </a:spcBef>
              <a:buNone/>
            </a:pPr>
            <a:r>
              <a:rPr lang="en-US" sz="3300" dirty="0"/>
              <a:t>Combining </a:t>
            </a:r>
            <a:r>
              <a:rPr lang="en-US" sz="3300" dirty="0"/>
              <a:t>multiple channels from antennas at different positions allows spatial filtering.</a:t>
            </a:r>
          </a:p>
          <a:p>
            <a:pPr marL="981770" indent="-981770">
              <a:lnSpc>
                <a:spcPct val="120000"/>
              </a:lnSpc>
              <a:spcBef>
                <a:spcPts val="1288"/>
              </a:spcBef>
            </a:pPr>
            <a:r>
              <a:rPr lang="en-US" sz="3300" dirty="0"/>
              <a:t>Spatial </a:t>
            </a:r>
            <a:r>
              <a:rPr lang="en-US" sz="3300" dirty="0"/>
              <a:t>filtering is a method of adaptive beamforming that discriminates </a:t>
            </a:r>
            <a:r>
              <a:rPr lang="en-US" sz="3300" dirty="0"/>
              <a:t>based </a:t>
            </a:r>
            <a:r>
              <a:rPr lang="en-US" sz="3300" dirty="0"/>
              <a:t>on position </a:t>
            </a:r>
            <a:r>
              <a:rPr lang="en-US" sz="3300" dirty="0"/>
              <a:t>in space.</a:t>
            </a:r>
          </a:p>
          <a:p>
            <a:pPr marL="981770" indent="-981770">
              <a:lnSpc>
                <a:spcPct val="120000"/>
              </a:lnSpc>
              <a:spcBef>
                <a:spcPts val="1288"/>
              </a:spcBef>
            </a:pPr>
            <a:r>
              <a:rPr lang="en-US" sz="3300" dirty="0"/>
              <a:t>Antenna pattern can be changed to reduce sensitivity </a:t>
            </a:r>
            <a:r>
              <a:rPr lang="en-US" sz="3300" dirty="0"/>
              <a:t>in </a:t>
            </a:r>
            <a:r>
              <a:rPr lang="en-US" sz="3300" dirty="0"/>
              <a:t>certain directions (nulling).</a:t>
            </a: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29497939" y="5418693"/>
            <a:ext cx="13749859" cy="16797858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vert="horz" lIns="392713" tIns="196349" rIns="392713" bIns="196349" rtlCol="0">
            <a:normAutofit/>
          </a:bodyPr>
          <a:lstStyle>
            <a:lvl1pPr marL="342900" indent="-342900" algn="l" defTabSz="914400" rtl="0" eaLnBrk="1" latinLnBrk="0" hangingPunct="1">
              <a:spcBef>
                <a:spcPts val="2000"/>
              </a:spcBef>
              <a:buClr>
                <a:schemeClr val="tx1"/>
              </a:buClr>
              <a:buSzPct val="90000"/>
              <a:buFont typeface="Arial"/>
              <a:buChar char="•"/>
              <a:defRPr sz="1200" kern="1200">
                <a:solidFill>
                  <a:schemeClr val="tx1">
                    <a:lumMod val="90000"/>
                    <a:lumOff val="10000"/>
                  </a:schemeClr>
                </a:solidFill>
                <a:latin typeface="Arial"/>
                <a:ea typeface="+mn-ea"/>
                <a:cs typeface="Arial"/>
              </a:defRPr>
            </a:lvl1pPr>
            <a:lvl2pPr marL="685800" indent="-336550" algn="l" defTabSz="914400" rtl="0" eaLnBrk="1" latinLnBrk="0" hangingPunct="1">
              <a:spcBef>
                <a:spcPts val="600"/>
              </a:spcBef>
              <a:buClr>
                <a:schemeClr val="tx1"/>
              </a:buClr>
              <a:buSzPct val="90000"/>
              <a:buFont typeface="Arial"/>
              <a:buChar char="•"/>
              <a:defRPr sz="1100" kern="1200">
                <a:solidFill>
                  <a:schemeClr val="tx1">
                    <a:lumMod val="90000"/>
                    <a:lumOff val="10000"/>
                  </a:schemeClr>
                </a:solidFill>
                <a:latin typeface="Arial"/>
                <a:ea typeface="+mn-ea"/>
                <a:cs typeface="Arial"/>
              </a:defRPr>
            </a:lvl2pPr>
            <a:lvl3pPr marL="1035050" indent="-349250" algn="l" defTabSz="914400" rtl="0" eaLnBrk="1" latinLnBrk="0" hangingPunct="1">
              <a:spcBef>
                <a:spcPts val="600"/>
              </a:spcBef>
              <a:buClr>
                <a:schemeClr val="tx1"/>
              </a:buClr>
              <a:buSzPct val="90000"/>
              <a:buFont typeface="Arial"/>
              <a:buChar char="•"/>
              <a:defRPr sz="1050" kern="1200">
                <a:solidFill>
                  <a:schemeClr val="tx1">
                    <a:lumMod val="90000"/>
                    <a:lumOff val="10000"/>
                  </a:schemeClr>
                </a:solidFill>
                <a:latin typeface="Arial"/>
                <a:ea typeface="+mn-ea"/>
                <a:cs typeface="Arial"/>
              </a:defRPr>
            </a:lvl3pPr>
            <a:lvl4pPr marL="1371600" indent="-336550" algn="l" defTabSz="914400" rtl="0" eaLnBrk="1" latinLnBrk="0" hangingPunct="1">
              <a:spcBef>
                <a:spcPts val="600"/>
              </a:spcBef>
              <a:buClr>
                <a:schemeClr val="tx1"/>
              </a:buClr>
              <a:buSzPct val="90000"/>
              <a:buFont typeface="Arial"/>
              <a:buChar char="•"/>
              <a:defRPr sz="1050" kern="1200">
                <a:solidFill>
                  <a:schemeClr val="tx1">
                    <a:lumMod val="90000"/>
                    <a:lumOff val="10000"/>
                  </a:schemeClr>
                </a:solidFill>
                <a:latin typeface="Arial"/>
                <a:ea typeface="+mn-ea"/>
                <a:cs typeface="Arial"/>
              </a:defRPr>
            </a:lvl4pPr>
            <a:lvl5pPr marL="1720850" indent="-349250" algn="l" defTabSz="914400" rtl="0" eaLnBrk="1" latinLnBrk="0" hangingPunct="1">
              <a:spcBef>
                <a:spcPts val="600"/>
              </a:spcBef>
              <a:buClr>
                <a:schemeClr val="tx1"/>
              </a:buClr>
              <a:buSzPct val="90000"/>
              <a:buFont typeface="Arial"/>
              <a:buChar char="•"/>
              <a:defRPr sz="1050" kern="1200">
                <a:solidFill>
                  <a:schemeClr val="tx1">
                    <a:lumMod val="90000"/>
                    <a:lumOff val="10000"/>
                  </a:schemeClr>
                </a:solidFill>
                <a:latin typeface="Arial"/>
                <a:ea typeface="+mn-ea"/>
                <a:cs typeface="Arial"/>
              </a:defRPr>
            </a:lvl5pPr>
            <a:lvl6pPr marL="2055813" indent="-344488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Wingdings 2" pitchFamily="18" charset="2"/>
              <a:buChar char=""/>
              <a:defRPr lang="en-US" sz="1800" kern="1200" dirty="0" smtClean="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398713" indent="-344488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Wingdings 2" pitchFamily="18" charset="2"/>
              <a:buChar char=""/>
              <a:defRPr lang="en-US" sz="1800" kern="1200" dirty="0" smtClean="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743200" indent="-344488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Wingdings 2" pitchFamily="18" charset="2"/>
              <a:buChar char=""/>
              <a:defRPr lang="en-US" sz="1800" kern="1200" dirty="0" smtClean="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087688" indent="-344488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Wingdings 2" pitchFamily="18" charset="2"/>
              <a:buChar char=""/>
              <a:defRPr lang="en-US" sz="1800" kern="1200" dirty="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6100" dirty="0">
                <a:solidFill>
                  <a:schemeClr val="bg2"/>
                </a:solidFill>
                <a:latin typeface="+mj-lt"/>
              </a:rPr>
              <a:t>NWRT Multi-Channel Results</a:t>
            </a:r>
          </a:p>
          <a:p>
            <a:pPr marL="0" indent="0">
              <a:lnSpc>
                <a:spcPct val="120000"/>
              </a:lnSpc>
              <a:spcBef>
                <a:spcPts val="2576"/>
              </a:spcBef>
              <a:buNone/>
            </a:pPr>
            <a:r>
              <a:rPr lang="en-US" sz="3300" dirty="0"/>
              <a:t>By properly combining the channels, </a:t>
            </a:r>
            <a:r>
              <a:rPr lang="en-US" sz="3300" dirty="0"/>
              <a:t>ground clutter </a:t>
            </a:r>
            <a:r>
              <a:rPr lang="en-US" sz="3300" dirty="0"/>
              <a:t>can be removed using spatial filtering.</a:t>
            </a:r>
          </a:p>
          <a:p>
            <a:pPr marL="0" indent="0">
              <a:lnSpc>
                <a:spcPct val="120000"/>
              </a:lnSpc>
              <a:spcBef>
                <a:spcPts val="2576"/>
              </a:spcBef>
              <a:buNone/>
            </a:pPr>
            <a:endParaRPr lang="en-US" sz="3300" dirty="0"/>
          </a:p>
          <a:p>
            <a:pPr marL="0" indent="0">
              <a:lnSpc>
                <a:spcPct val="120000"/>
              </a:lnSpc>
              <a:spcBef>
                <a:spcPts val="2576"/>
              </a:spcBef>
              <a:buNone/>
            </a:pPr>
            <a:endParaRPr lang="en-US" sz="3300" dirty="0"/>
          </a:p>
          <a:p>
            <a:pPr marL="0" indent="0">
              <a:lnSpc>
                <a:spcPct val="120000"/>
              </a:lnSpc>
              <a:spcBef>
                <a:spcPts val="2576"/>
              </a:spcBef>
              <a:buNone/>
            </a:pPr>
            <a:endParaRPr lang="en-US" sz="3300" dirty="0"/>
          </a:p>
          <a:p>
            <a:pPr marL="0" indent="0">
              <a:lnSpc>
                <a:spcPct val="120000"/>
              </a:lnSpc>
              <a:spcBef>
                <a:spcPts val="2576"/>
              </a:spcBef>
              <a:buNone/>
            </a:pPr>
            <a:endParaRPr lang="en-US" sz="3300" dirty="0"/>
          </a:p>
          <a:p>
            <a:pPr marL="0" indent="0">
              <a:lnSpc>
                <a:spcPct val="120000"/>
              </a:lnSpc>
              <a:spcBef>
                <a:spcPts val="2576"/>
              </a:spcBef>
              <a:buNone/>
            </a:pPr>
            <a:endParaRPr lang="en-US" sz="3300" dirty="0"/>
          </a:p>
          <a:p>
            <a:pPr marL="0" indent="0" algn="ctr">
              <a:lnSpc>
                <a:spcPct val="120000"/>
              </a:lnSpc>
              <a:spcBef>
                <a:spcPts val="2576"/>
              </a:spcBef>
              <a:buNone/>
            </a:pPr>
            <a:endParaRPr lang="en-US" dirty="0" smtClean="0">
              <a:solidFill>
                <a:schemeClr val="bg2"/>
              </a:solidFill>
              <a:latin typeface="+mj-lt"/>
            </a:endParaRPr>
          </a:p>
          <a:p>
            <a:pPr marL="0" indent="0" algn="ctr">
              <a:lnSpc>
                <a:spcPct val="120000"/>
              </a:lnSpc>
              <a:spcBef>
                <a:spcPts val="2576"/>
              </a:spcBef>
              <a:buNone/>
            </a:pPr>
            <a:r>
              <a:rPr lang="en-US" sz="6100" dirty="0">
                <a:solidFill>
                  <a:schemeClr val="bg2"/>
                </a:solidFill>
                <a:latin typeface="+mj-lt"/>
              </a:rPr>
              <a:t>Modern </a:t>
            </a:r>
            <a:r>
              <a:rPr lang="en-US" sz="6100" dirty="0">
                <a:solidFill>
                  <a:schemeClr val="bg2"/>
                </a:solidFill>
                <a:latin typeface="+mj-lt"/>
              </a:rPr>
              <a:t>Active Arrays</a:t>
            </a:r>
          </a:p>
          <a:p>
            <a:pPr marL="0" indent="0">
              <a:lnSpc>
                <a:spcPct val="120000"/>
              </a:lnSpc>
              <a:spcBef>
                <a:spcPts val="2576"/>
              </a:spcBef>
              <a:buNone/>
            </a:pPr>
            <a:r>
              <a:rPr lang="en-US" sz="3300" dirty="0"/>
              <a:t>Modern active arrays such as the Advanced Technology Demonstrator provide more channels and a different array geometry, leading to new research opportunities.</a:t>
            </a:r>
          </a:p>
        </p:txBody>
      </p:sp>
      <p:grpSp>
        <p:nvGrpSpPr>
          <p:cNvPr id="33" name="Group 32"/>
          <p:cNvGrpSpPr/>
          <p:nvPr/>
        </p:nvGrpSpPr>
        <p:grpSpPr>
          <a:xfrm>
            <a:off x="16595189" y="8303571"/>
            <a:ext cx="5327635" cy="4376405"/>
            <a:chOff x="3457331" y="1814270"/>
            <a:chExt cx="1109924" cy="956213"/>
          </a:xfrm>
        </p:grpSpPr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57331" y="1814270"/>
              <a:ext cx="1109924" cy="956213"/>
            </a:xfrm>
            <a:prstGeom prst="rect">
              <a:avLst/>
            </a:prstGeom>
          </p:spPr>
        </p:pic>
        <p:sp>
          <p:nvSpPr>
            <p:cNvPr id="14" name="Oval 13"/>
            <p:cNvSpPr/>
            <p:nvPr/>
          </p:nvSpPr>
          <p:spPr>
            <a:xfrm>
              <a:off x="3695716" y="2482517"/>
              <a:ext cx="100013" cy="104890"/>
            </a:xfrm>
            <a:prstGeom prst="ellipse">
              <a:avLst/>
            </a:prstGeom>
            <a:noFill/>
            <a:ln w="25400">
              <a:solidFill>
                <a:schemeClr val="accent6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Oval 29"/>
            <p:cNvSpPr/>
            <p:nvPr/>
          </p:nvSpPr>
          <p:spPr>
            <a:xfrm>
              <a:off x="4019436" y="2567426"/>
              <a:ext cx="100013" cy="104890"/>
            </a:xfrm>
            <a:prstGeom prst="ellipse">
              <a:avLst/>
            </a:prstGeom>
            <a:noFill/>
            <a:ln w="25400">
              <a:solidFill>
                <a:schemeClr val="accent6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Oval 30"/>
            <p:cNvSpPr/>
            <p:nvPr/>
          </p:nvSpPr>
          <p:spPr>
            <a:xfrm>
              <a:off x="4164696" y="2487512"/>
              <a:ext cx="100013" cy="104890"/>
            </a:xfrm>
            <a:prstGeom prst="ellipse">
              <a:avLst/>
            </a:prstGeom>
            <a:noFill/>
            <a:ln w="25400">
              <a:solidFill>
                <a:schemeClr val="accent6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Oval 31"/>
            <p:cNvSpPr/>
            <p:nvPr/>
          </p:nvSpPr>
          <p:spPr>
            <a:xfrm>
              <a:off x="4145516" y="1972164"/>
              <a:ext cx="100013" cy="104890"/>
            </a:xfrm>
            <a:prstGeom prst="ellipse">
              <a:avLst/>
            </a:prstGeom>
            <a:noFill/>
            <a:ln w="25400">
              <a:solidFill>
                <a:schemeClr val="accent6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Oval 43"/>
            <p:cNvSpPr/>
            <p:nvPr/>
          </p:nvSpPr>
          <p:spPr>
            <a:xfrm>
              <a:off x="3847986" y="1899853"/>
              <a:ext cx="100013" cy="104890"/>
            </a:xfrm>
            <a:prstGeom prst="ellipse">
              <a:avLst/>
            </a:prstGeom>
            <a:noFill/>
            <a:ln w="25400">
              <a:solidFill>
                <a:schemeClr val="accent6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Oval 44"/>
            <p:cNvSpPr/>
            <p:nvPr/>
          </p:nvSpPr>
          <p:spPr>
            <a:xfrm>
              <a:off x="3709843" y="1969770"/>
              <a:ext cx="100013" cy="104890"/>
            </a:xfrm>
            <a:prstGeom prst="ellipse">
              <a:avLst/>
            </a:prstGeom>
            <a:noFill/>
            <a:ln w="25400">
              <a:solidFill>
                <a:schemeClr val="accent6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57" r="6889"/>
          <a:stretch/>
        </p:blipFill>
        <p:spPr>
          <a:xfrm>
            <a:off x="30061015" y="8303569"/>
            <a:ext cx="5554987" cy="4751214"/>
          </a:xfrm>
          <a:prstGeom prst="rect">
            <a:avLst/>
          </a:prstGeom>
        </p:spPr>
      </p:pic>
      <p:pic>
        <p:nvPicPr>
          <p:cNvPr id="48" name="Picture 4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01155" y="17177223"/>
            <a:ext cx="7020413" cy="50204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4" name="Title 1"/>
          <p:cNvSpPr>
            <a:spLocks noGrp="1"/>
          </p:cNvSpPr>
          <p:nvPr>
            <p:ph type="title"/>
          </p:nvPr>
        </p:nvSpPr>
        <p:spPr>
          <a:xfrm>
            <a:off x="541877" y="2675564"/>
            <a:ext cx="42773597" cy="1490067"/>
          </a:xfrm>
        </p:spPr>
        <p:txBody>
          <a:bodyPr>
            <a:normAutofit/>
          </a:bodyPr>
          <a:lstStyle/>
          <a:p>
            <a:r>
              <a:rPr lang="en-US" dirty="0" smtClean="0"/>
              <a:t>PAR to the Rescue: Improving Clutter Mitigation with Adaptive Beamforming</a:t>
            </a:r>
            <a:endParaRPr lang="en-US" dirty="0"/>
          </a:p>
        </p:txBody>
      </p:sp>
      <p:pic>
        <p:nvPicPr>
          <p:cNvPr id="49" name="Picture 4" descr="manuscriptMULTICHANNELr_CDC_Page_1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948" t="15683" r="22205" b="21410"/>
          <a:stretch>
            <a:fillRect/>
          </a:stretch>
        </p:blipFill>
        <p:spPr bwMode="auto">
          <a:xfrm>
            <a:off x="23372717" y="8303571"/>
            <a:ext cx="3112522" cy="43764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7" name="Group 26"/>
          <p:cNvGrpSpPr/>
          <p:nvPr/>
        </p:nvGrpSpPr>
        <p:grpSpPr>
          <a:xfrm>
            <a:off x="1776845" y="9524328"/>
            <a:ext cx="5386042" cy="3850232"/>
            <a:chOff x="370176" y="2080997"/>
            <a:chExt cx="1122092" cy="841248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0176" y="2080997"/>
              <a:ext cx="1122092" cy="841248"/>
            </a:xfrm>
            <a:prstGeom prst="rect">
              <a:avLst/>
            </a:prstGeom>
          </p:spPr>
        </p:pic>
        <p:sp>
          <p:nvSpPr>
            <p:cNvPr id="26" name="Freeform 25"/>
            <p:cNvSpPr/>
            <p:nvPr/>
          </p:nvSpPr>
          <p:spPr>
            <a:xfrm>
              <a:off x="920343" y="2261343"/>
              <a:ext cx="59532" cy="552452"/>
            </a:xfrm>
            <a:custGeom>
              <a:avLst/>
              <a:gdLst>
                <a:gd name="connsiteX0" fmla="*/ 0 w 88106"/>
                <a:gd name="connsiteY0" fmla="*/ 559594 h 559594"/>
                <a:gd name="connsiteX1" fmla="*/ 42862 w 88106"/>
                <a:gd name="connsiteY1" fmla="*/ 0 h 559594"/>
                <a:gd name="connsiteX2" fmla="*/ 88106 w 88106"/>
                <a:gd name="connsiteY2" fmla="*/ 559594 h 559594"/>
                <a:gd name="connsiteX3" fmla="*/ 0 w 88106"/>
                <a:gd name="connsiteY3" fmla="*/ 559594 h 559594"/>
                <a:gd name="connsiteX0" fmla="*/ 0 w 88106"/>
                <a:gd name="connsiteY0" fmla="*/ 571500 h 571500"/>
                <a:gd name="connsiteX1" fmla="*/ 35812 w 88106"/>
                <a:gd name="connsiteY1" fmla="*/ 0 h 571500"/>
                <a:gd name="connsiteX2" fmla="*/ 88106 w 88106"/>
                <a:gd name="connsiteY2" fmla="*/ 571500 h 571500"/>
                <a:gd name="connsiteX3" fmla="*/ 0 w 88106"/>
                <a:gd name="connsiteY3" fmla="*/ 571500 h 571500"/>
                <a:gd name="connsiteX0" fmla="*/ 0 w 88106"/>
                <a:gd name="connsiteY0" fmla="*/ 571500 h 571500"/>
                <a:gd name="connsiteX1" fmla="*/ 35812 w 88106"/>
                <a:gd name="connsiteY1" fmla="*/ 0 h 571500"/>
                <a:gd name="connsiteX2" fmla="*/ 88106 w 88106"/>
                <a:gd name="connsiteY2" fmla="*/ 571500 h 571500"/>
                <a:gd name="connsiteX3" fmla="*/ 0 w 88106"/>
                <a:gd name="connsiteY3" fmla="*/ 571500 h 571500"/>
                <a:gd name="connsiteX0" fmla="*/ 0 w 88106"/>
                <a:gd name="connsiteY0" fmla="*/ 571500 h 571500"/>
                <a:gd name="connsiteX1" fmla="*/ 35812 w 88106"/>
                <a:gd name="connsiteY1" fmla="*/ 0 h 571500"/>
                <a:gd name="connsiteX2" fmla="*/ 88106 w 88106"/>
                <a:gd name="connsiteY2" fmla="*/ 571500 h 571500"/>
                <a:gd name="connsiteX3" fmla="*/ 0 w 88106"/>
                <a:gd name="connsiteY3" fmla="*/ 571500 h 571500"/>
                <a:gd name="connsiteX0" fmla="*/ 0 w 94343"/>
                <a:gd name="connsiteY0" fmla="*/ 571500 h 571500"/>
                <a:gd name="connsiteX1" fmla="*/ 35812 w 94343"/>
                <a:gd name="connsiteY1" fmla="*/ 0 h 571500"/>
                <a:gd name="connsiteX2" fmla="*/ 88106 w 94343"/>
                <a:gd name="connsiteY2" fmla="*/ 571500 h 571500"/>
                <a:gd name="connsiteX3" fmla="*/ 0 w 94343"/>
                <a:gd name="connsiteY3" fmla="*/ 571500 h 571500"/>
                <a:gd name="connsiteX0" fmla="*/ 0 w 88106"/>
                <a:gd name="connsiteY0" fmla="*/ 571500 h 571500"/>
                <a:gd name="connsiteX1" fmla="*/ 35812 w 88106"/>
                <a:gd name="connsiteY1" fmla="*/ 0 h 571500"/>
                <a:gd name="connsiteX2" fmla="*/ 88106 w 88106"/>
                <a:gd name="connsiteY2" fmla="*/ 571500 h 571500"/>
                <a:gd name="connsiteX3" fmla="*/ 0 w 88106"/>
                <a:gd name="connsiteY3" fmla="*/ 571500 h 571500"/>
                <a:gd name="connsiteX0" fmla="*/ 0 w 88106"/>
                <a:gd name="connsiteY0" fmla="*/ 571500 h 571500"/>
                <a:gd name="connsiteX1" fmla="*/ 35812 w 88106"/>
                <a:gd name="connsiteY1" fmla="*/ 0 h 571500"/>
                <a:gd name="connsiteX2" fmla="*/ 88106 w 88106"/>
                <a:gd name="connsiteY2" fmla="*/ 571500 h 571500"/>
                <a:gd name="connsiteX3" fmla="*/ 0 w 88106"/>
                <a:gd name="connsiteY3" fmla="*/ 571500 h 571500"/>
                <a:gd name="connsiteX0" fmla="*/ 0 w 88106"/>
                <a:gd name="connsiteY0" fmla="*/ 571500 h 571500"/>
                <a:gd name="connsiteX1" fmla="*/ 35812 w 88106"/>
                <a:gd name="connsiteY1" fmla="*/ 0 h 571500"/>
                <a:gd name="connsiteX2" fmla="*/ 88106 w 88106"/>
                <a:gd name="connsiteY2" fmla="*/ 571500 h 571500"/>
                <a:gd name="connsiteX3" fmla="*/ 0 w 88106"/>
                <a:gd name="connsiteY3" fmla="*/ 571500 h 571500"/>
                <a:gd name="connsiteX0" fmla="*/ 0 w 88106"/>
                <a:gd name="connsiteY0" fmla="*/ 571500 h 571500"/>
                <a:gd name="connsiteX1" fmla="*/ 35812 w 88106"/>
                <a:gd name="connsiteY1" fmla="*/ 0 h 571500"/>
                <a:gd name="connsiteX2" fmla="*/ 88106 w 88106"/>
                <a:gd name="connsiteY2" fmla="*/ 571500 h 571500"/>
                <a:gd name="connsiteX3" fmla="*/ 0 w 88106"/>
                <a:gd name="connsiteY3" fmla="*/ 571500 h 571500"/>
                <a:gd name="connsiteX0" fmla="*/ 0 w 88106"/>
                <a:gd name="connsiteY0" fmla="*/ 571500 h 571500"/>
                <a:gd name="connsiteX1" fmla="*/ 35812 w 88106"/>
                <a:gd name="connsiteY1" fmla="*/ 0 h 571500"/>
                <a:gd name="connsiteX2" fmla="*/ 88106 w 88106"/>
                <a:gd name="connsiteY2" fmla="*/ 571500 h 571500"/>
                <a:gd name="connsiteX3" fmla="*/ 0 w 88106"/>
                <a:gd name="connsiteY3" fmla="*/ 571500 h 571500"/>
                <a:gd name="connsiteX0" fmla="*/ 0 w 88106"/>
                <a:gd name="connsiteY0" fmla="*/ 571500 h 571500"/>
                <a:gd name="connsiteX1" fmla="*/ 35812 w 88106"/>
                <a:gd name="connsiteY1" fmla="*/ 0 h 571500"/>
                <a:gd name="connsiteX2" fmla="*/ 88106 w 88106"/>
                <a:gd name="connsiteY2" fmla="*/ 571500 h 571500"/>
                <a:gd name="connsiteX3" fmla="*/ 0 w 88106"/>
                <a:gd name="connsiteY3" fmla="*/ 571500 h 571500"/>
                <a:gd name="connsiteX0" fmla="*/ 0 w 88106"/>
                <a:gd name="connsiteY0" fmla="*/ 571500 h 571500"/>
                <a:gd name="connsiteX1" fmla="*/ 35812 w 88106"/>
                <a:gd name="connsiteY1" fmla="*/ 0 h 571500"/>
                <a:gd name="connsiteX2" fmla="*/ 88106 w 88106"/>
                <a:gd name="connsiteY2" fmla="*/ 571500 h 571500"/>
                <a:gd name="connsiteX3" fmla="*/ 0 w 88106"/>
                <a:gd name="connsiteY3" fmla="*/ 571500 h 571500"/>
                <a:gd name="connsiteX0" fmla="*/ 0 w 88106"/>
                <a:gd name="connsiteY0" fmla="*/ 571500 h 571500"/>
                <a:gd name="connsiteX1" fmla="*/ 35812 w 88106"/>
                <a:gd name="connsiteY1" fmla="*/ 0 h 571500"/>
                <a:gd name="connsiteX2" fmla="*/ 88106 w 88106"/>
                <a:gd name="connsiteY2" fmla="*/ 571500 h 571500"/>
                <a:gd name="connsiteX3" fmla="*/ 0 w 88106"/>
                <a:gd name="connsiteY3" fmla="*/ 571500 h 571500"/>
                <a:gd name="connsiteX0" fmla="*/ 0 w 88106"/>
                <a:gd name="connsiteY0" fmla="*/ 571500 h 571500"/>
                <a:gd name="connsiteX1" fmla="*/ 35812 w 88106"/>
                <a:gd name="connsiteY1" fmla="*/ 0 h 571500"/>
                <a:gd name="connsiteX2" fmla="*/ 88106 w 88106"/>
                <a:gd name="connsiteY2" fmla="*/ 571500 h 571500"/>
                <a:gd name="connsiteX3" fmla="*/ 0 w 88106"/>
                <a:gd name="connsiteY3" fmla="*/ 571500 h 571500"/>
                <a:gd name="connsiteX0" fmla="*/ 0 w 88106"/>
                <a:gd name="connsiteY0" fmla="*/ 571500 h 571500"/>
                <a:gd name="connsiteX1" fmla="*/ 35812 w 88106"/>
                <a:gd name="connsiteY1" fmla="*/ 0 h 571500"/>
                <a:gd name="connsiteX2" fmla="*/ 88106 w 88106"/>
                <a:gd name="connsiteY2" fmla="*/ 571500 h 571500"/>
                <a:gd name="connsiteX3" fmla="*/ 0 w 88106"/>
                <a:gd name="connsiteY3" fmla="*/ 571500 h 571500"/>
                <a:gd name="connsiteX0" fmla="*/ 0 w 88106"/>
                <a:gd name="connsiteY0" fmla="*/ 571500 h 571500"/>
                <a:gd name="connsiteX1" fmla="*/ 35812 w 88106"/>
                <a:gd name="connsiteY1" fmla="*/ 0 h 571500"/>
                <a:gd name="connsiteX2" fmla="*/ 88106 w 88106"/>
                <a:gd name="connsiteY2" fmla="*/ 571500 h 571500"/>
                <a:gd name="connsiteX3" fmla="*/ 0 w 88106"/>
                <a:gd name="connsiteY3" fmla="*/ 571500 h 571500"/>
                <a:gd name="connsiteX0" fmla="*/ 0 w 88106"/>
                <a:gd name="connsiteY0" fmla="*/ 571500 h 571500"/>
                <a:gd name="connsiteX1" fmla="*/ 35812 w 88106"/>
                <a:gd name="connsiteY1" fmla="*/ 0 h 571500"/>
                <a:gd name="connsiteX2" fmla="*/ 88106 w 88106"/>
                <a:gd name="connsiteY2" fmla="*/ 571500 h 571500"/>
                <a:gd name="connsiteX3" fmla="*/ 0 w 88106"/>
                <a:gd name="connsiteY3" fmla="*/ 571500 h 571500"/>
                <a:gd name="connsiteX0" fmla="*/ 0 w 88106"/>
                <a:gd name="connsiteY0" fmla="*/ 571500 h 571500"/>
                <a:gd name="connsiteX1" fmla="*/ 35812 w 88106"/>
                <a:gd name="connsiteY1" fmla="*/ 0 h 571500"/>
                <a:gd name="connsiteX2" fmla="*/ 88106 w 88106"/>
                <a:gd name="connsiteY2" fmla="*/ 571500 h 571500"/>
                <a:gd name="connsiteX3" fmla="*/ 0 w 88106"/>
                <a:gd name="connsiteY3" fmla="*/ 571500 h 571500"/>
                <a:gd name="connsiteX0" fmla="*/ 0 w 88106"/>
                <a:gd name="connsiteY0" fmla="*/ 571501 h 571501"/>
                <a:gd name="connsiteX1" fmla="*/ 35812 w 88106"/>
                <a:gd name="connsiteY1" fmla="*/ 1 h 571501"/>
                <a:gd name="connsiteX2" fmla="*/ 88106 w 88106"/>
                <a:gd name="connsiteY2" fmla="*/ 571501 h 571501"/>
                <a:gd name="connsiteX3" fmla="*/ 0 w 88106"/>
                <a:gd name="connsiteY3" fmla="*/ 571501 h 571501"/>
                <a:gd name="connsiteX0" fmla="*/ 0 w 88106"/>
                <a:gd name="connsiteY0" fmla="*/ 554833 h 554833"/>
                <a:gd name="connsiteX1" fmla="*/ 49909 w 88106"/>
                <a:gd name="connsiteY1" fmla="*/ 2 h 554833"/>
                <a:gd name="connsiteX2" fmla="*/ 88106 w 88106"/>
                <a:gd name="connsiteY2" fmla="*/ 554833 h 554833"/>
                <a:gd name="connsiteX3" fmla="*/ 0 w 88106"/>
                <a:gd name="connsiteY3" fmla="*/ 554833 h 554833"/>
                <a:gd name="connsiteX0" fmla="*/ 0 w 88106"/>
                <a:gd name="connsiteY0" fmla="*/ 552452 h 552452"/>
                <a:gd name="connsiteX1" fmla="*/ 35812 w 88106"/>
                <a:gd name="connsiteY1" fmla="*/ 2 h 552452"/>
                <a:gd name="connsiteX2" fmla="*/ 88106 w 88106"/>
                <a:gd name="connsiteY2" fmla="*/ 552452 h 552452"/>
                <a:gd name="connsiteX3" fmla="*/ 0 w 88106"/>
                <a:gd name="connsiteY3" fmla="*/ 552452 h 5524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8106" h="552452">
                  <a:moveTo>
                    <a:pt x="0" y="552452"/>
                  </a:moveTo>
                  <a:cubicBezTo>
                    <a:pt x="13692" y="274639"/>
                    <a:pt x="-3941" y="-791"/>
                    <a:pt x="35812" y="2"/>
                  </a:cubicBezTo>
                  <a:cubicBezTo>
                    <a:pt x="75565" y="795"/>
                    <a:pt x="81756" y="468711"/>
                    <a:pt x="88106" y="552452"/>
                  </a:cubicBezTo>
                  <a:lnTo>
                    <a:pt x="0" y="552452"/>
                  </a:lnTo>
                  <a:close/>
                </a:path>
              </a:pathLst>
            </a:custGeom>
            <a:solidFill>
              <a:schemeClr val="bg2"/>
            </a:solidFill>
            <a:ln w="12700">
              <a:solidFill>
                <a:schemeClr val="bg2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Freeform 27"/>
            <p:cNvSpPr/>
            <p:nvPr/>
          </p:nvSpPr>
          <p:spPr>
            <a:xfrm>
              <a:off x="1097746" y="2466972"/>
              <a:ext cx="192882" cy="347663"/>
            </a:xfrm>
            <a:custGeom>
              <a:avLst/>
              <a:gdLst>
                <a:gd name="connsiteX0" fmla="*/ 0 w 192882"/>
                <a:gd name="connsiteY0" fmla="*/ 347663 h 347663"/>
                <a:gd name="connsiteX1" fmla="*/ 92869 w 192882"/>
                <a:gd name="connsiteY1" fmla="*/ 0 h 347663"/>
                <a:gd name="connsiteX2" fmla="*/ 192882 w 192882"/>
                <a:gd name="connsiteY2" fmla="*/ 347663 h 347663"/>
                <a:gd name="connsiteX3" fmla="*/ 0 w 192882"/>
                <a:gd name="connsiteY3" fmla="*/ 347663 h 3476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92882" h="347663">
                  <a:moveTo>
                    <a:pt x="0" y="347663"/>
                  </a:moveTo>
                  <a:cubicBezTo>
                    <a:pt x="30361" y="173831"/>
                    <a:pt x="60722" y="0"/>
                    <a:pt x="92869" y="0"/>
                  </a:cubicBezTo>
                  <a:cubicBezTo>
                    <a:pt x="125016" y="0"/>
                    <a:pt x="158949" y="173831"/>
                    <a:pt x="192882" y="347663"/>
                  </a:cubicBezTo>
                  <a:lnTo>
                    <a:pt x="0" y="347663"/>
                  </a:lnTo>
                  <a:close/>
                </a:path>
              </a:pathLst>
            </a:custGeom>
            <a:solidFill>
              <a:schemeClr val="accent6"/>
            </a:solidFill>
            <a:ln>
              <a:solidFill>
                <a:schemeClr val="accent6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34" name="Group 33"/>
            <p:cNvGrpSpPr>
              <a:grpSpLocks noChangeAspect="1"/>
            </p:cNvGrpSpPr>
            <p:nvPr/>
          </p:nvGrpSpPr>
          <p:grpSpPr>
            <a:xfrm>
              <a:off x="885169" y="2226109"/>
              <a:ext cx="125118" cy="591378"/>
              <a:chOff x="3654454" y="2240743"/>
              <a:chExt cx="156398" cy="704850"/>
            </a:xfrm>
          </p:grpSpPr>
          <p:cxnSp>
            <p:nvCxnSpPr>
              <p:cNvPr id="12" name="Straight Connector 11"/>
              <p:cNvCxnSpPr/>
              <p:nvPr/>
            </p:nvCxnSpPr>
            <p:spPr>
              <a:xfrm flipV="1">
                <a:off x="3654454" y="2240743"/>
                <a:ext cx="0" cy="704850"/>
              </a:xfrm>
              <a:prstGeom prst="line">
                <a:avLst/>
              </a:prstGeom>
              <a:ln w="12700">
                <a:solidFill>
                  <a:schemeClr val="accent4"/>
                </a:solidFill>
                <a:prstDash val="sysDash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Straight Connector 12"/>
              <p:cNvCxnSpPr/>
              <p:nvPr/>
            </p:nvCxnSpPr>
            <p:spPr>
              <a:xfrm flipV="1">
                <a:off x="3810852" y="2240743"/>
                <a:ext cx="0" cy="704850"/>
              </a:xfrm>
              <a:prstGeom prst="line">
                <a:avLst/>
              </a:prstGeom>
              <a:ln w="12700">
                <a:solidFill>
                  <a:schemeClr val="accent4"/>
                </a:solidFill>
                <a:prstDash val="sysDash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Straight Connector 14"/>
              <p:cNvCxnSpPr/>
              <p:nvPr/>
            </p:nvCxnSpPr>
            <p:spPr>
              <a:xfrm>
                <a:off x="3654454" y="2245507"/>
                <a:ext cx="156398" cy="0"/>
              </a:xfrm>
              <a:prstGeom prst="line">
                <a:avLst/>
              </a:prstGeom>
              <a:ln w="12700">
                <a:solidFill>
                  <a:schemeClr val="accent4"/>
                </a:solidFill>
                <a:prstDash val="sysDash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25" name="Group 24"/>
          <p:cNvGrpSpPr/>
          <p:nvPr/>
        </p:nvGrpSpPr>
        <p:grpSpPr>
          <a:xfrm>
            <a:off x="8145725" y="9524328"/>
            <a:ext cx="5386042" cy="3850232"/>
            <a:chOff x="1697026" y="2080997"/>
            <a:chExt cx="1122092" cy="841248"/>
          </a:xfrm>
        </p:grpSpPr>
        <p:grpSp>
          <p:nvGrpSpPr>
            <p:cNvPr id="59" name="Group 58"/>
            <p:cNvGrpSpPr/>
            <p:nvPr/>
          </p:nvGrpSpPr>
          <p:grpSpPr>
            <a:xfrm>
              <a:off x="1697026" y="2080997"/>
              <a:ext cx="1122092" cy="841248"/>
              <a:chOff x="465436" y="2114338"/>
              <a:chExt cx="1122092" cy="841248"/>
            </a:xfrm>
          </p:grpSpPr>
          <p:pic>
            <p:nvPicPr>
              <p:cNvPr id="60" name="Picture 59"/>
              <p:cNvPicPr>
                <a:picLocks noChangeAspect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65436" y="2114338"/>
                <a:ext cx="1122092" cy="841248"/>
              </a:xfrm>
              <a:prstGeom prst="rect">
                <a:avLst/>
              </a:prstGeom>
            </p:spPr>
          </p:pic>
          <p:sp>
            <p:nvSpPr>
              <p:cNvPr id="61" name="Freeform 60"/>
              <p:cNvSpPr/>
              <p:nvPr/>
            </p:nvSpPr>
            <p:spPr>
              <a:xfrm>
                <a:off x="1015603" y="2294684"/>
                <a:ext cx="59532" cy="552452"/>
              </a:xfrm>
              <a:custGeom>
                <a:avLst/>
                <a:gdLst>
                  <a:gd name="connsiteX0" fmla="*/ 0 w 88106"/>
                  <a:gd name="connsiteY0" fmla="*/ 559594 h 559594"/>
                  <a:gd name="connsiteX1" fmla="*/ 42862 w 88106"/>
                  <a:gd name="connsiteY1" fmla="*/ 0 h 559594"/>
                  <a:gd name="connsiteX2" fmla="*/ 88106 w 88106"/>
                  <a:gd name="connsiteY2" fmla="*/ 559594 h 559594"/>
                  <a:gd name="connsiteX3" fmla="*/ 0 w 88106"/>
                  <a:gd name="connsiteY3" fmla="*/ 559594 h 559594"/>
                  <a:gd name="connsiteX0" fmla="*/ 0 w 88106"/>
                  <a:gd name="connsiteY0" fmla="*/ 571500 h 571500"/>
                  <a:gd name="connsiteX1" fmla="*/ 35812 w 88106"/>
                  <a:gd name="connsiteY1" fmla="*/ 0 h 571500"/>
                  <a:gd name="connsiteX2" fmla="*/ 88106 w 88106"/>
                  <a:gd name="connsiteY2" fmla="*/ 571500 h 571500"/>
                  <a:gd name="connsiteX3" fmla="*/ 0 w 88106"/>
                  <a:gd name="connsiteY3" fmla="*/ 571500 h 571500"/>
                  <a:gd name="connsiteX0" fmla="*/ 0 w 88106"/>
                  <a:gd name="connsiteY0" fmla="*/ 571500 h 571500"/>
                  <a:gd name="connsiteX1" fmla="*/ 35812 w 88106"/>
                  <a:gd name="connsiteY1" fmla="*/ 0 h 571500"/>
                  <a:gd name="connsiteX2" fmla="*/ 88106 w 88106"/>
                  <a:gd name="connsiteY2" fmla="*/ 571500 h 571500"/>
                  <a:gd name="connsiteX3" fmla="*/ 0 w 88106"/>
                  <a:gd name="connsiteY3" fmla="*/ 571500 h 571500"/>
                  <a:gd name="connsiteX0" fmla="*/ 0 w 88106"/>
                  <a:gd name="connsiteY0" fmla="*/ 571500 h 571500"/>
                  <a:gd name="connsiteX1" fmla="*/ 35812 w 88106"/>
                  <a:gd name="connsiteY1" fmla="*/ 0 h 571500"/>
                  <a:gd name="connsiteX2" fmla="*/ 88106 w 88106"/>
                  <a:gd name="connsiteY2" fmla="*/ 571500 h 571500"/>
                  <a:gd name="connsiteX3" fmla="*/ 0 w 88106"/>
                  <a:gd name="connsiteY3" fmla="*/ 571500 h 571500"/>
                  <a:gd name="connsiteX0" fmla="*/ 0 w 94343"/>
                  <a:gd name="connsiteY0" fmla="*/ 571500 h 571500"/>
                  <a:gd name="connsiteX1" fmla="*/ 35812 w 94343"/>
                  <a:gd name="connsiteY1" fmla="*/ 0 h 571500"/>
                  <a:gd name="connsiteX2" fmla="*/ 88106 w 94343"/>
                  <a:gd name="connsiteY2" fmla="*/ 571500 h 571500"/>
                  <a:gd name="connsiteX3" fmla="*/ 0 w 94343"/>
                  <a:gd name="connsiteY3" fmla="*/ 571500 h 571500"/>
                  <a:gd name="connsiteX0" fmla="*/ 0 w 88106"/>
                  <a:gd name="connsiteY0" fmla="*/ 571500 h 571500"/>
                  <a:gd name="connsiteX1" fmla="*/ 35812 w 88106"/>
                  <a:gd name="connsiteY1" fmla="*/ 0 h 571500"/>
                  <a:gd name="connsiteX2" fmla="*/ 88106 w 88106"/>
                  <a:gd name="connsiteY2" fmla="*/ 571500 h 571500"/>
                  <a:gd name="connsiteX3" fmla="*/ 0 w 88106"/>
                  <a:gd name="connsiteY3" fmla="*/ 571500 h 571500"/>
                  <a:gd name="connsiteX0" fmla="*/ 0 w 88106"/>
                  <a:gd name="connsiteY0" fmla="*/ 571500 h 571500"/>
                  <a:gd name="connsiteX1" fmla="*/ 35812 w 88106"/>
                  <a:gd name="connsiteY1" fmla="*/ 0 h 571500"/>
                  <a:gd name="connsiteX2" fmla="*/ 88106 w 88106"/>
                  <a:gd name="connsiteY2" fmla="*/ 571500 h 571500"/>
                  <a:gd name="connsiteX3" fmla="*/ 0 w 88106"/>
                  <a:gd name="connsiteY3" fmla="*/ 571500 h 571500"/>
                  <a:gd name="connsiteX0" fmla="*/ 0 w 88106"/>
                  <a:gd name="connsiteY0" fmla="*/ 571500 h 571500"/>
                  <a:gd name="connsiteX1" fmla="*/ 35812 w 88106"/>
                  <a:gd name="connsiteY1" fmla="*/ 0 h 571500"/>
                  <a:gd name="connsiteX2" fmla="*/ 88106 w 88106"/>
                  <a:gd name="connsiteY2" fmla="*/ 571500 h 571500"/>
                  <a:gd name="connsiteX3" fmla="*/ 0 w 88106"/>
                  <a:gd name="connsiteY3" fmla="*/ 571500 h 571500"/>
                  <a:gd name="connsiteX0" fmla="*/ 0 w 88106"/>
                  <a:gd name="connsiteY0" fmla="*/ 571500 h 571500"/>
                  <a:gd name="connsiteX1" fmla="*/ 35812 w 88106"/>
                  <a:gd name="connsiteY1" fmla="*/ 0 h 571500"/>
                  <a:gd name="connsiteX2" fmla="*/ 88106 w 88106"/>
                  <a:gd name="connsiteY2" fmla="*/ 571500 h 571500"/>
                  <a:gd name="connsiteX3" fmla="*/ 0 w 88106"/>
                  <a:gd name="connsiteY3" fmla="*/ 571500 h 571500"/>
                  <a:gd name="connsiteX0" fmla="*/ 0 w 88106"/>
                  <a:gd name="connsiteY0" fmla="*/ 571500 h 571500"/>
                  <a:gd name="connsiteX1" fmla="*/ 35812 w 88106"/>
                  <a:gd name="connsiteY1" fmla="*/ 0 h 571500"/>
                  <a:gd name="connsiteX2" fmla="*/ 88106 w 88106"/>
                  <a:gd name="connsiteY2" fmla="*/ 571500 h 571500"/>
                  <a:gd name="connsiteX3" fmla="*/ 0 w 88106"/>
                  <a:gd name="connsiteY3" fmla="*/ 571500 h 571500"/>
                  <a:gd name="connsiteX0" fmla="*/ 0 w 88106"/>
                  <a:gd name="connsiteY0" fmla="*/ 571500 h 571500"/>
                  <a:gd name="connsiteX1" fmla="*/ 35812 w 88106"/>
                  <a:gd name="connsiteY1" fmla="*/ 0 h 571500"/>
                  <a:gd name="connsiteX2" fmla="*/ 88106 w 88106"/>
                  <a:gd name="connsiteY2" fmla="*/ 571500 h 571500"/>
                  <a:gd name="connsiteX3" fmla="*/ 0 w 88106"/>
                  <a:gd name="connsiteY3" fmla="*/ 571500 h 571500"/>
                  <a:gd name="connsiteX0" fmla="*/ 0 w 88106"/>
                  <a:gd name="connsiteY0" fmla="*/ 571500 h 571500"/>
                  <a:gd name="connsiteX1" fmla="*/ 35812 w 88106"/>
                  <a:gd name="connsiteY1" fmla="*/ 0 h 571500"/>
                  <a:gd name="connsiteX2" fmla="*/ 88106 w 88106"/>
                  <a:gd name="connsiteY2" fmla="*/ 571500 h 571500"/>
                  <a:gd name="connsiteX3" fmla="*/ 0 w 88106"/>
                  <a:gd name="connsiteY3" fmla="*/ 571500 h 571500"/>
                  <a:gd name="connsiteX0" fmla="*/ 0 w 88106"/>
                  <a:gd name="connsiteY0" fmla="*/ 571500 h 571500"/>
                  <a:gd name="connsiteX1" fmla="*/ 35812 w 88106"/>
                  <a:gd name="connsiteY1" fmla="*/ 0 h 571500"/>
                  <a:gd name="connsiteX2" fmla="*/ 88106 w 88106"/>
                  <a:gd name="connsiteY2" fmla="*/ 571500 h 571500"/>
                  <a:gd name="connsiteX3" fmla="*/ 0 w 88106"/>
                  <a:gd name="connsiteY3" fmla="*/ 571500 h 571500"/>
                  <a:gd name="connsiteX0" fmla="*/ 0 w 88106"/>
                  <a:gd name="connsiteY0" fmla="*/ 571500 h 571500"/>
                  <a:gd name="connsiteX1" fmla="*/ 35812 w 88106"/>
                  <a:gd name="connsiteY1" fmla="*/ 0 h 571500"/>
                  <a:gd name="connsiteX2" fmla="*/ 88106 w 88106"/>
                  <a:gd name="connsiteY2" fmla="*/ 571500 h 571500"/>
                  <a:gd name="connsiteX3" fmla="*/ 0 w 88106"/>
                  <a:gd name="connsiteY3" fmla="*/ 571500 h 571500"/>
                  <a:gd name="connsiteX0" fmla="*/ 0 w 88106"/>
                  <a:gd name="connsiteY0" fmla="*/ 571500 h 571500"/>
                  <a:gd name="connsiteX1" fmla="*/ 35812 w 88106"/>
                  <a:gd name="connsiteY1" fmla="*/ 0 h 571500"/>
                  <a:gd name="connsiteX2" fmla="*/ 88106 w 88106"/>
                  <a:gd name="connsiteY2" fmla="*/ 571500 h 571500"/>
                  <a:gd name="connsiteX3" fmla="*/ 0 w 88106"/>
                  <a:gd name="connsiteY3" fmla="*/ 571500 h 571500"/>
                  <a:gd name="connsiteX0" fmla="*/ 0 w 88106"/>
                  <a:gd name="connsiteY0" fmla="*/ 571500 h 571500"/>
                  <a:gd name="connsiteX1" fmla="*/ 35812 w 88106"/>
                  <a:gd name="connsiteY1" fmla="*/ 0 h 571500"/>
                  <a:gd name="connsiteX2" fmla="*/ 88106 w 88106"/>
                  <a:gd name="connsiteY2" fmla="*/ 571500 h 571500"/>
                  <a:gd name="connsiteX3" fmla="*/ 0 w 88106"/>
                  <a:gd name="connsiteY3" fmla="*/ 571500 h 571500"/>
                  <a:gd name="connsiteX0" fmla="*/ 0 w 88106"/>
                  <a:gd name="connsiteY0" fmla="*/ 571500 h 571500"/>
                  <a:gd name="connsiteX1" fmla="*/ 35812 w 88106"/>
                  <a:gd name="connsiteY1" fmla="*/ 0 h 571500"/>
                  <a:gd name="connsiteX2" fmla="*/ 88106 w 88106"/>
                  <a:gd name="connsiteY2" fmla="*/ 571500 h 571500"/>
                  <a:gd name="connsiteX3" fmla="*/ 0 w 88106"/>
                  <a:gd name="connsiteY3" fmla="*/ 571500 h 571500"/>
                  <a:gd name="connsiteX0" fmla="*/ 0 w 88106"/>
                  <a:gd name="connsiteY0" fmla="*/ 571500 h 571500"/>
                  <a:gd name="connsiteX1" fmla="*/ 35812 w 88106"/>
                  <a:gd name="connsiteY1" fmla="*/ 0 h 571500"/>
                  <a:gd name="connsiteX2" fmla="*/ 88106 w 88106"/>
                  <a:gd name="connsiteY2" fmla="*/ 571500 h 571500"/>
                  <a:gd name="connsiteX3" fmla="*/ 0 w 88106"/>
                  <a:gd name="connsiteY3" fmla="*/ 571500 h 571500"/>
                  <a:gd name="connsiteX0" fmla="*/ 0 w 88106"/>
                  <a:gd name="connsiteY0" fmla="*/ 571501 h 571501"/>
                  <a:gd name="connsiteX1" fmla="*/ 35812 w 88106"/>
                  <a:gd name="connsiteY1" fmla="*/ 1 h 571501"/>
                  <a:gd name="connsiteX2" fmla="*/ 88106 w 88106"/>
                  <a:gd name="connsiteY2" fmla="*/ 571501 h 571501"/>
                  <a:gd name="connsiteX3" fmla="*/ 0 w 88106"/>
                  <a:gd name="connsiteY3" fmla="*/ 571501 h 571501"/>
                  <a:gd name="connsiteX0" fmla="*/ 0 w 88106"/>
                  <a:gd name="connsiteY0" fmla="*/ 554833 h 554833"/>
                  <a:gd name="connsiteX1" fmla="*/ 49909 w 88106"/>
                  <a:gd name="connsiteY1" fmla="*/ 2 h 554833"/>
                  <a:gd name="connsiteX2" fmla="*/ 88106 w 88106"/>
                  <a:gd name="connsiteY2" fmla="*/ 554833 h 554833"/>
                  <a:gd name="connsiteX3" fmla="*/ 0 w 88106"/>
                  <a:gd name="connsiteY3" fmla="*/ 554833 h 554833"/>
                  <a:gd name="connsiteX0" fmla="*/ 0 w 88106"/>
                  <a:gd name="connsiteY0" fmla="*/ 552452 h 552452"/>
                  <a:gd name="connsiteX1" fmla="*/ 35812 w 88106"/>
                  <a:gd name="connsiteY1" fmla="*/ 2 h 552452"/>
                  <a:gd name="connsiteX2" fmla="*/ 88106 w 88106"/>
                  <a:gd name="connsiteY2" fmla="*/ 552452 h 552452"/>
                  <a:gd name="connsiteX3" fmla="*/ 0 w 88106"/>
                  <a:gd name="connsiteY3" fmla="*/ 552452 h 5524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8106" h="552452">
                    <a:moveTo>
                      <a:pt x="0" y="552452"/>
                    </a:moveTo>
                    <a:cubicBezTo>
                      <a:pt x="13692" y="274639"/>
                      <a:pt x="-3941" y="-791"/>
                      <a:pt x="35812" y="2"/>
                    </a:cubicBezTo>
                    <a:cubicBezTo>
                      <a:pt x="75565" y="795"/>
                      <a:pt x="81756" y="468711"/>
                      <a:pt x="88106" y="552452"/>
                    </a:cubicBezTo>
                    <a:lnTo>
                      <a:pt x="0" y="552452"/>
                    </a:lnTo>
                    <a:close/>
                  </a:path>
                </a:pathLst>
              </a:custGeom>
              <a:solidFill>
                <a:schemeClr val="bg2"/>
              </a:solidFill>
              <a:ln w="12700">
                <a:solidFill>
                  <a:schemeClr val="bg2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2" name="Freeform 61"/>
              <p:cNvSpPr/>
              <p:nvPr/>
            </p:nvSpPr>
            <p:spPr>
              <a:xfrm>
                <a:off x="1193006" y="2500313"/>
                <a:ext cx="192882" cy="347663"/>
              </a:xfrm>
              <a:custGeom>
                <a:avLst/>
                <a:gdLst>
                  <a:gd name="connsiteX0" fmla="*/ 0 w 192882"/>
                  <a:gd name="connsiteY0" fmla="*/ 347663 h 347663"/>
                  <a:gd name="connsiteX1" fmla="*/ 92869 w 192882"/>
                  <a:gd name="connsiteY1" fmla="*/ 0 h 347663"/>
                  <a:gd name="connsiteX2" fmla="*/ 192882 w 192882"/>
                  <a:gd name="connsiteY2" fmla="*/ 347663 h 347663"/>
                  <a:gd name="connsiteX3" fmla="*/ 0 w 192882"/>
                  <a:gd name="connsiteY3" fmla="*/ 347663 h 3476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92882" h="347663">
                    <a:moveTo>
                      <a:pt x="0" y="347663"/>
                    </a:moveTo>
                    <a:cubicBezTo>
                      <a:pt x="30361" y="173831"/>
                      <a:pt x="60722" y="0"/>
                      <a:pt x="92869" y="0"/>
                    </a:cubicBezTo>
                    <a:cubicBezTo>
                      <a:pt x="125016" y="0"/>
                      <a:pt x="158949" y="173831"/>
                      <a:pt x="192882" y="347663"/>
                    </a:cubicBezTo>
                    <a:lnTo>
                      <a:pt x="0" y="347663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solidFill>
                  <a:schemeClr val="accent6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67" name="Rectangle 66"/>
            <p:cNvSpPr/>
            <p:nvPr/>
          </p:nvSpPr>
          <p:spPr>
            <a:xfrm>
              <a:off x="2214400" y="2225344"/>
              <a:ext cx="125118" cy="58768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1776845" y="15466492"/>
            <a:ext cx="5386042" cy="3850232"/>
            <a:chOff x="370176" y="3379317"/>
            <a:chExt cx="1122092" cy="841248"/>
          </a:xfrm>
        </p:grpSpPr>
        <p:pic>
          <p:nvPicPr>
            <p:cNvPr id="78" name="Picture 77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0176" y="3379317"/>
              <a:ext cx="1122092" cy="841248"/>
            </a:xfrm>
            <a:prstGeom prst="rect">
              <a:avLst/>
            </a:prstGeom>
          </p:spPr>
        </p:pic>
        <p:sp>
          <p:nvSpPr>
            <p:cNvPr id="79" name="Freeform 78"/>
            <p:cNvSpPr/>
            <p:nvPr/>
          </p:nvSpPr>
          <p:spPr>
            <a:xfrm>
              <a:off x="920343" y="3559663"/>
              <a:ext cx="59532" cy="552452"/>
            </a:xfrm>
            <a:custGeom>
              <a:avLst/>
              <a:gdLst>
                <a:gd name="connsiteX0" fmla="*/ 0 w 88106"/>
                <a:gd name="connsiteY0" fmla="*/ 559594 h 559594"/>
                <a:gd name="connsiteX1" fmla="*/ 42862 w 88106"/>
                <a:gd name="connsiteY1" fmla="*/ 0 h 559594"/>
                <a:gd name="connsiteX2" fmla="*/ 88106 w 88106"/>
                <a:gd name="connsiteY2" fmla="*/ 559594 h 559594"/>
                <a:gd name="connsiteX3" fmla="*/ 0 w 88106"/>
                <a:gd name="connsiteY3" fmla="*/ 559594 h 559594"/>
                <a:gd name="connsiteX0" fmla="*/ 0 w 88106"/>
                <a:gd name="connsiteY0" fmla="*/ 571500 h 571500"/>
                <a:gd name="connsiteX1" fmla="*/ 35812 w 88106"/>
                <a:gd name="connsiteY1" fmla="*/ 0 h 571500"/>
                <a:gd name="connsiteX2" fmla="*/ 88106 w 88106"/>
                <a:gd name="connsiteY2" fmla="*/ 571500 h 571500"/>
                <a:gd name="connsiteX3" fmla="*/ 0 w 88106"/>
                <a:gd name="connsiteY3" fmla="*/ 571500 h 571500"/>
                <a:gd name="connsiteX0" fmla="*/ 0 w 88106"/>
                <a:gd name="connsiteY0" fmla="*/ 571500 h 571500"/>
                <a:gd name="connsiteX1" fmla="*/ 35812 w 88106"/>
                <a:gd name="connsiteY1" fmla="*/ 0 h 571500"/>
                <a:gd name="connsiteX2" fmla="*/ 88106 w 88106"/>
                <a:gd name="connsiteY2" fmla="*/ 571500 h 571500"/>
                <a:gd name="connsiteX3" fmla="*/ 0 w 88106"/>
                <a:gd name="connsiteY3" fmla="*/ 571500 h 571500"/>
                <a:gd name="connsiteX0" fmla="*/ 0 w 88106"/>
                <a:gd name="connsiteY0" fmla="*/ 571500 h 571500"/>
                <a:gd name="connsiteX1" fmla="*/ 35812 w 88106"/>
                <a:gd name="connsiteY1" fmla="*/ 0 h 571500"/>
                <a:gd name="connsiteX2" fmla="*/ 88106 w 88106"/>
                <a:gd name="connsiteY2" fmla="*/ 571500 h 571500"/>
                <a:gd name="connsiteX3" fmla="*/ 0 w 88106"/>
                <a:gd name="connsiteY3" fmla="*/ 571500 h 571500"/>
                <a:gd name="connsiteX0" fmla="*/ 0 w 94343"/>
                <a:gd name="connsiteY0" fmla="*/ 571500 h 571500"/>
                <a:gd name="connsiteX1" fmla="*/ 35812 w 94343"/>
                <a:gd name="connsiteY1" fmla="*/ 0 h 571500"/>
                <a:gd name="connsiteX2" fmla="*/ 88106 w 94343"/>
                <a:gd name="connsiteY2" fmla="*/ 571500 h 571500"/>
                <a:gd name="connsiteX3" fmla="*/ 0 w 94343"/>
                <a:gd name="connsiteY3" fmla="*/ 571500 h 571500"/>
                <a:gd name="connsiteX0" fmla="*/ 0 w 88106"/>
                <a:gd name="connsiteY0" fmla="*/ 571500 h 571500"/>
                <a:gd name="connsiteX1" fmla="*/ 35812 w 88106"/>
                <a:gd name="connsiteY1" fmla="*/ 0 h 571500"/>
                <a:gd name="connsiteX2" fmla="*/ 88106 w 88106"/>
                <a:gd name="connsiteY2" fmla="*/ 571500 h 571500"/>
                <a:gd name="connsiteX3" fmla="*/ 0 w 88106"/>
                <a:gd name="connsiteY3" fmla="*/ 571500 h 571500"/>
                <a:gd name="connsiteX0" fmla="*/ 0 w 88106"/>
                <a:gd name="connsiteY0" fmla="*/ 571500 h 571500"/>
                <a:gd name="connsiteX1" fmla="*/ 35812 w 88106"/>
                <a:gd name="connsiteY1" fmla="*/ 0 h 571500"/>
                <a:gd name="connsiteX2" fmla="*/ 88106 w 88106"/>
                <a:gd name="connsiteY2" fmla="*/ 571500 h 571500"/>
                <a:gd name="connsiteX3" fmla="*/ 0 w 88106"/>
                <a:gd name="connsiteY3" fmla="*/ 571500 h 571500"/>
                <a:gd name="connsiteX0" fmla="*/ 0 w 88106"/>
                <a:gd name="connsiteY0" fmla="*/ 571500 h 571500"/>
                <a:gd name="connsiteX1" fmla="*/ 35812 w 88106"/>
                <a:gd name="connsiteY1" fmla="*/ 0 h 571500"/>
                <a:gd name="connsiteX2" fmla="*/ 88106 w 88106"/>
                <a:gd name="connsiteY2" fmla="*/ 571500 h 571500"/>
                <a:gd name="connsiteX3" fmla="*/ 0 w 88106"/>
                <a:gd name="connsiteY3" fmla="*/ 571500 h 571500"/>
                <a:gd name="connsiteX0" fmla="*/ 0 w 88106"/>
                <a:gd name="connsiteY0" fmla="*/ 571500 h 571500"/>
                <a:gd name="connsiteX1" fmla="*/ 35812 w 88106"/>
                <a:gd name="connsiteY1" fmla="*/ 0 h 571500"/>
                <a:gd name="connsiteX2" fmla="*/ 88106 w 88106"/>
                <a:gd name="connsiteY2" fmla="*/ 571500 h 571500"/>
                <a:gd name="connsiteX3" fmla="*/ 0 w 88106"/>
                <a:gd name="connsiteY3" fmla="*/ 571500 h 571500"/>
                <a:gd name="connsiteX0" fmla="*/ 0 w 88106"/>
                <a:gd name="connsiteY0" fmla="*/ 571500 h 571500"/>
                <a:gd name="connsiteX1" fmla="*/ 35812 w 88106"/>
                <a:gd name="connsiteY1" fmla="*/ 0 h 571500"/>
                <a:gd name="connsiteX2" fmla="*/ 88106 w 88106"/>
                <a:gd name="connsiteY2" fmla="*/ 571500 h 571500"/>
                <a:gd name="connsiteX3" fmla="*/ 0 w 88106"/>
                <a:gd name="connsiteY3" fmla="*/ 571500 h 571500"/>
                <a:gd name="connsiteX0" fmla="*/ 0 w 88106"/>
                <a:gd name="connsiteY0" fmla="*/ 571500 h 571500"/>
                <a:gd name="connsiteX1" fmla="*/ 35812 w 88106"/>
                <a:gd name="connsiteY1" fmla="*/ 0 h 571500"/>
                <a:gd name="connsiteX2" fmla="*/ 88106 w 88106"/>
                <a:gd name="connsiteY2" fmla="*/ 571500 h 571500"/>
                <a:gd name="connsiteX3" fmla="*/ 0 w 88106"/>
                <a:gd name="connsiteY3" fmla="*/ 571500 h 571500"/>
                <a:gd name="connsiteX0" fmla="*/ 0 w 88106"/>
                <a:gd name="connsiteY0" fmla="*/ 571500 h 571500"/>
                <a:gd name="connsiteX1" fmla="*/ 35812 w 88106"/>
                <a:gd name="connsiteY1" fmla="*/ 0 h 571500"/>
                <a:gd name="connsiteX2" fmla="*/ 88106 w 88106"/>
                <a:gd name="connsiteY2" fmla="*/ 571500 h 571500"/>
                <a:gd name="connsiteX3" fmla="*/ 0 w 88106"/>
                <a:gd name="connsiteY3" fmla="*/ 571500 h 571500"/>
                <a:gd name="connsiteX0" fmla="*/ 0 w 88106"/>
                <a:gd name="connsiteY0" fmla="*/ 571500 h 571500"/>
                <a:gd name="connsiteX1" fmla="*/ 35812 w 88106"/>
                <a:gd name="connsiteY1" fmla="*/ 0 h 571500"/>
                <a:gd name="connsiteX2" fmla="*/ 88106 w 88106"/>
                <a:gd name="connsiteY2" fmla="*/ 571500 h 571500"/>
                <a:gd name="connsiteX3" fmla="*/ 0 w 88106"/>
                <a:gd name="connsiteY3" fmla="*/ 571500 h 571500"/>
                <a:gd name="connsiteX0" fmla="*/ 0 w 88106"/>
                <a:gd name="connsiteY0" fmla="*/ 571500 h 571500"/>
                <a:gd name="connsiteX1" fmla="*/ 35812 w 88106"/>
                <a:gd name="connsiteY1" fmla="*/ 0 h 571500"/>
                <a:gd name="connsiteX2" fmla="*/ 88106 w 88106"/>
                <a:gd name="connsiteY2" fmla="*/ 571500 h 571500"/>
                <a:gd name="connsiteX3" fmla="*/ 0 w 88106"/>
                <a:gd name="connsiteY3" fmla="*/ 571500 h 571500"/>
                <a:gd name="connsiteX0" fmla="*/ 0 w 88106"/>
                <a:gd name="connsiteY0" fmla="*/ 571500 h 571500"/>
                <a:gd name="connsiteX1" fmla="*/ 35812 w 88106"/>
                <a:gd name="connsiteY1" fmla="*/ 0 h 571500"/>
                <a:gd name="connsiteX2" fmla="*/ 88106 w 88106"/>
                <a:gd name="connsiteY2" fmla="*/ 571500 h 571500"/>
                <a:gd name="connsiteX3" fmla="*/ 0 w 88106"/>
                <a:gd name="connsiteY3" fmla="*/ 571500 h 571500"/>
                <a:gd name="connsiteX0" fmla="*/ 0 w 88106"/>
                <a:gd name="connsiteY0" fmla="*/ 571500 h 571500"/>
                <a:gd name="connsiteX1" fmla="*/ 35812 w 88106"/>
                <a:gd name="connsiteY1" fmla="*/ 0 h 571500"/>
                <a:gd name="connsiteX2" fmla="*/ 88106 w 88106"/>
                <a:gd name="connsiteY2" fmla="*/ 571500 h 571500"/>
                <a:gd name="connsiteX3" fmla="*/ 0 w 88106"/>
                <a:gd name="connsiteY3" fmla="*/ 571500 h 571500"/>
                <a:gd name="connsiteX0" fmla="*/ 0 w 88106"/>
                <a:gd name="connsiteY0" fmla="*/ 571500 h 571500"/>
                <a:gd name="connsiteX1" fmla="*/ 35812 w 88106"/>
                <a:gd name="connsiteY1" fmla="*/ 0 h 571500"/>
                <a:gd name="connsiteX2" fmla="*/ 88106 w 88106"/>
                <a:gd name="connsiteY2" fmla="*/ 571500 h 571500"/>
                <a:gd name="connsiteX3" fmla="*/ 0 w 88106"/>
                <a:gd name="connsiteY3" fmla="*/ 571500 h 571500"/>
                <a:gd name="connsiteX0" fmla="*/ 0 w 88106"/>
                <a:gd name="connsiteY0" fmla="*/ 571500 h 571500"/>
                <a:gd name="connsiteX1" fmla="*/ 35812 w 88106"/>
                <a:gd name="connsiteY1" fmla="*/ 0 h 571500"/>
                <a:gd name="connsiteX2" fmla="*/ 88106 w 88106"/>
                <a:gd name="connsiteY2" fmla="*/ 571500 h 571500"/>
                <a:gd name="connsiteX3" fmla="*/ 0 w 88106"/>
                <a:gd name="connsiteY3" fmla="*/ 571500 h 571500"/>
                <a:gd name="connsiteX0" fmla="*/ 0 w 88106"/>
                <a:gd name="connsiteY0" fmla="*/ 571501 h 571501"/>
                <a:gd name="connsiteX1" fmla="*/ 35812 w 88106"/>
                <a:gd name="connsiteY1" fmla="*/ 1 h 571501"/>
                <a:gd name="connsiteX2" fmla="*/ 88106 w 88106"/>
                <a:gd name="connsiteY2" fmla="*/ 571501 h 571501"/>
                <a:gd name="connsiteX3" fmla="*/ 0 w 88106"/>
                <a:gd name="connsiteY3" fmla="*/ 571501 h 571501"/>
                <a:gd name="connsiteX0" fmla="*/ 0 w 88106"/>
                <a:gd name="connsiteY0" fmla="*/ 554833 h 554833"/>
                <a:gd name="connsiteX1" fmla="*/ 49909 w 88106"/>
                <a:gd name="connsiteY1" fmla="*/ 2 h 554833"/>
                <a:gd name="connsiteX2" fmla="*/ 88106 w 88106"/>
                <a:gd name="connsiteY2" fmla="*/ 554833 h 554833"/>
                <a:gd name="connsiteX3" fmla="*/ 0 w 88106"/>
                <a:gd name="connsiteY3" fmla="*/ 554833 h 554833"/>
                <a:gd name="connsiteX0" fmla="*/ 0 w 88106"/>
                <a:gd name="connsiteY0" fmla="*/ 552452 h 552452"/>
                <a:gd name="connsiteX1" fmla="*/ 35812 w 88106"/>
                <a:gd name="connsiteY1" fmla="*/ 2 h 552452"/>
                <a:gd name="connsiteX2" fmla="*/ 88106 w 88106"/>
                <a:gd name="connsiteY2" fmla="*/ 552452 h 552452"/>
                <a:gd name="connsiteX3" fmla="*/ 0 w 88106"/>
                <a:gd name="connsiteY3" fmla="*/ 552452 h 5524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8106" h="552452">
                  <a:moveTo>
                    <a:pt x="0" y="552452"/>
                  </a:moveTo>
                  <a:cubicBezTo>
                    <a:pt x="13692" y="274639"/>
                    <a:pt x="-3941" y="-791"/>
                    <a:pt x="35812" y="2"/>
                  </a:cubicBezTo>
                  <a:cubicBezTo>
                    <a:pt x="75565" y="795"/>
                    <a:pt x="81756" y="468711"/>
                    <a:pt x="88106" y="552452"/>
                  </a:cubicBezTo>
                  <a:lnTo>
                    <a:pt x="0" y="552452"/>
                  </a:lnTo>
                  <a:close/>
                </a:path>
              </a:pathLst>
            </a:custGeom>
            <a:solidFill>
              <a:schemeClr val="bg2"/>
            </a:solidFill>
            <a:ln w="12700">
              <a:solidFill>
                <a:schemeClr val="bg2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Freeform 79"/>
            <p:cNvSpPr/>
            <p:nvPr/>
          </p:nvSpPr>
          <p:spPr>
            <a:xfrm>
              <a:off x="890599" y="3765292"/>
              <a:ext cx="192882" cy="347663"/>
            </a:xfrm>
            <a:custGeom>
              <a:avLst/>
              <a:gdLst>
                <a:gd name="connsiteX0" fmla="*/ 0 w 192882"/>
                <a:gd name="connsiteY0" fmla="*/ 347663 h 347663"/>
                <a:gd name="connsiteX1" fmla="*/ 92869 w 192882"/>
                <a:gd name="connsiteY1" fmla="*/ 0 h 347663"/>
                <a:gd name="connsiteX2" fmla="*/ 192882 w 192882"/>
                <a:gd name="connsiteY2" fmla="*/ 347663 h 347663"/>
                <a:gd name="connsiteX3" fmla="*/ 0 w 192882"/>
                <a:gd name="connsiteY3" fmla="*/ 347663 h 3476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92882" h="347663">
                  <a:moveTo>
                    <a:pt x="0" y="347663"/>
                  </a:moveTo>
                  <a:cubicBezTo>
                    <a:pt x="30361" y="173831"/>
                    <a:pt x="60722" y="0"/>
                    <a:pt x="92869" y="0"/>
                  </a:cubicBezTo>
                  <a:cubicBezTo>
                    <a:pt x="125016" y="0"/>
                    <a:pt x="158949" y="173831"/>
                    <a:pt x="192882" y="347663"/>
                  </a:cubicBezTo>
                  <a:lnTo>
                    <a:pt x="0" y="347663"/>
                  </a:lnTo>
                  <a:close/>
                </a:path>
              </a:pathLst>
            </a:custGeom>
            <a:solidFill>
              <a:schemeClr val="accent6"/>
            </a:solidFill>
            <a:ln>
              <a:solidFill>
                <a:schemeClr val="accent6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81" name="Group 80"/>
            <p:cNvGrpSpPr>
              <a:grpSpLocks noChangeAspect="1"/>
            </p:cNvGrpSpPr>
            <p:nvPr/>
          </p:nvGrpSpPr>
          <p:grpSpPr>
            <a:xfrm>
              <a:off x="885169" y="3524429"/>
              <a:ext cx="125118" cy="591378"/>
              <a:chOff x="3654454" y="2240743"/>
              <a:chExt cx="156398" cy="704850"/>
            </a:xfrm>
          </p:grpSpPr>
          <p:cxnSp>
            <p:nvCxnSpPr>
              <p:cNvPr id="82" name="Straight Connector 81"/>
              <p:cNvCxnSpPr/>
              <p:nvPr/>
            </p:nvCxnSpPr>
            <p:spPr>
              <a:xfrm flipV="1">
                <a:off x="3654454" y="2240743"/>
                <a:ext cx="0" cy="704850"/>
              </a:xfrm>
              <a:prstGeom prst="line">
                <a:avLst/>
              </a:prstGeom>
              <a:ln w="12700">
                <a:solidFill>
                  <a:schemeClr val="accent4"/>
                </a:solidFill>
                <a:prstDash val="sysDash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3" name="Straight Connector 82"/>
              <p:cNvCxnSpPr/>
              <p:nvPr/>
            </p:nvCxnSpPr>
            <p:spPr>
              <a:xfrm flipV="1">
                <a:off x="3810852" y="2240743"/>
                <a:ext cx="0" cy="704850"/>
              </a:xfrm>
              <a:prstGeom prst="line">
                <a:avLst/>
              </a:prstGeom>
              <a:ln w="12700">
                <a:solidFill>
                  <a:schemeClr val="accent4"/>
                </a:solidFill>
                <a:prstDash val="sysDash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4" name="Straight Connector 83"/>
              <p:cNvCxnSpPr/>
              <p:nvPr/>
            </p:nvCxnSpPr>
            <p:spPr>
              <a:xfrm>
                <a:off x="3654454" y="2245507"/>
                <a:ext cx="156398" cy="0"/>
              </a:xfrm>
              <a:prstGeom prst="line">
                <a:avLst/>
              </a:prstGeom>
              <a:ln w="12700">
                <a:solidFill>
                  <a:schemeClr val="accent4"/>
                </a:solidFill>
                <a:prstDash val="sysDash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22" name="Group 21"/>
          <p:cNvGrpSpPr/>
          <p:nvPr/>
        </p:nvGrpSpPr>
        <p:grpSpPr>
          <a:xfrm>
            <a:off x="8145725" y="15466492"/>
            <a:ext cx="5386042" cy="3850232"/>
            <a:chOff x="1697026" y="3379317"/>
            <a:chExt cx="1122092" cy="841248"/>
          </a:xfrm>
        </p:grpSpPr>
        <p:grpSp>
          <p:nvGrpSpPr>
            <p:cNvPr id="86" name="Group 85"/>
            <p:cNvGrpSpPr/>
            <p:nvPr/>
          </p:nvGrpSpPr>
          <p:grpSpPr>
            <a:xfrm>
              <a:off x="1697026" y="3379317"/>
              <a:ext cx="1122092" cy="841248"/>
              <a:chOff x="465436" y="2114338"/>
              <a:chExt cx="1122092" cy="841248"/>
            </a:xfrm>
          </p:grpSpPr>
          <p:pic>
            <p:nvPicPr>
              <p:cNvPr id="87" name="Picture 86"/>
              <p:cNvPicPr>
                <a:picLocks noChangeAspect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65436" y="2114338"/>
                <a:ext cx="1122092" cy="841248"/>
              </a:xfrm>
              <a:prstGeom prst="rect">
                <a:avLst/>
              </a:prstGeom>
            </p:spPr>
          </p:pic>
          <p:sp>
            <p:nvSpPr>
              <p:cNvPr id="88" name="Freeform 87"/>
              <p:cNvSpPr/>
              <p:nvPr/>
            </p:nvSpPr>
            <p:spPr>
              <a:xfrm>
                <a:off x="1015603" y="2294684"/>
                <a:ext cx="59532" cy="552452"/>
              </a:xfrm>
              <a:custGeom>
                <a:avLst/>
                <a:gdLst>
                  <a:gd name="connsiteX0" fmla="*/ 0 w 88106"/>
                  <a:gd name="connsiteY0" fmla="*/ 559594 h 559594"/>
                  <a:gd name="connsiteX1" fmla="*/ 42862 w 88106"/>
                  <a:gd name="connsiteY1" fmla="*/ 0 h 559594"/>
                  <a:gd name="connsiteX2" fmla="*/ 88106 w 88106"/>
                  <a:gd name="connsiteY2" fmla="*/ 559594 h 559594"/>
                  <a:gd name="connsiteX3" fmla="*/ 0 w 88106"/>
                  <a:gd name="connsiteY3" fmla="*/ 559594 h 559594"/>
                  <a:gd name="connsiteX0" fmla="*/ 0 w 88106"/>
                  <a:gd name="connsiteY0" fmla="*/ 571500 h 571500"/>
                  <a:gd name="connsiteX1" fmla="*/ 35812 w 88106"/>
                  <a:gd name="connsiteY1" fmla="*/ 0 h 571500"/>
                  <a:gd name="connsiteX2" fmla="*/ 88106 w 88106"/>
                  <a:gd name="connsiteY2" fmla="*/ 571500 h 571500"/>
                  <a:gd name="connsiteX3" fmla="*/ 0 w 88106"/>
                  <a:gd name="connsiteY3" fmla="*/ 571500 h 571500"/>
                  <a:gd name="connsiteX0" fmla="*/ 0 w 88106"/>
                  <a:gd name="connsiteY0" fmla="*/ 571500 h 571500"/>
                  <a:gd name="connsiteX1" fmla="*/ 35812 w 88106"/>
                  <a:gd name="connsiteY1" fmla="*/ 0 h 571500"/>
                  <a:gd name="connsiteX2" fmla="*/ 88106 w 88106"/>
                  <a:gd name="connsiteY2" fmla="*/ 571500 h 571500"/>
                  <a:gd name="connsiteX3" fmla="*/ 0 w 88106"/>
                  <a:gd name="connsiteY3" fmla="*/ 571500 h 571500"/>
                  <a:gd name="connsiteX0" fmla="*/ 0 w 88106"/>
                  <a:gd name="connsiteY0" fmla="*/ 571500 h 571500"/>
                  <a:gd name="connsiteX1" fmla="*/ 35812 w 88106"/>
                  <a:gd name="connsiteY1" fmla="*/ 0 h 571500"/>
                  <a:gd name="connsiteX2" fmla="*/ 88106 w 88106"/>
                  <a:gd name="connsiteY2" fmla="*/ 571500 h 571500"/>
                  <a:gd name="connsiteX3" fmla="*/ 0 w 88106"/>
                  <a:gd name="connsiteY3" fmla="*/ 571500 h 571500"/>
                  <a:gd name="connsiteX0" fmla="*/ 0 w 94343"/>
                  <a:gd name="connsiteY0" fmla="*/ 571500 h 571500"/>
                  <a:gd name="connsiteX1" fmla="*/ 35812 w 94343"/>
                  <a:gd name="connsiteY1" fmla="*/ 0 h 571500"/>
                  <a:gd name="connsiteX2" fmla="*/ 88106 w 94343"/>
                  <a:gd name="connsiteY2" fmla="*/ 571500 h 571500"/>
                  <a:gd name="connsiteX3" fmla="*/ 0 w 94343"/>
                  <a:gd name="connsiteY3" fmla="*/ 571500 h 571500"/>
                  <a:gd name="connsiteX0" fmla="*/ 0 w 88106"/>
                  <a:gd name="connsiteY0" fmla="*/ 571500 h 571500"/>
                  <a:gd name="connsiteX1" fmla="*/ 35812 w 88106"/>
                  <a:gd name="connsiteY1" fmla="*/ 0 h 571500"/>
                  <a:gd name="connsiteX2" fmla="*/ 88106 w 88106"/>
                  <a:gd name="connsiteY2" fmla="*/ 571500 h 571500"/>
                  <a:gd name="connsiteX3" fmla="*/ 0 w 88106"/>
                  <a:gd name="connsiteY3" fmla="*/ 571500 h 571500"/>
                  <a:gd name="connsiteX0" fmla="*/ 0 w 88106"/>
                  <a:gd name="connsiteY0" fmla="*/ 571500 h 571500"/>
                  <a:gd name="connsiteX1" fmla="*/ 35812 w 88106"/>
                  <a:gd name="connsiteY1" fmla="*/ 0 h 571500"/>
                  <a:gd name="connsiteX2" fmla="*/ 88106 w 88106"/>
                  <a:gd name="connsiteY2" fmla="*/ 571500 h 571500"/>
                  <a:gd name="connsiteX3" fmla="*/ 0 w 88106"/>
                  <a:gd name="connsiteY3" fmla="*/ 571500 h 571500"/>
                  <a:gd name="connsiteX0" fmla="*/ 0 w 88106"/>
                  <a:gd name="connsiteY0" fmla="*/ 571500 h 571500"/>
                  <a:gd name="connsiteX1" fmla="*/ 35812 w 88106"/>
                  <a:gd name="connsiteY1" fmla="*/ 0 h 571500"/>
                  <a:gd name="connsiteX2" fmla="*/ 88106 w 88106"/>
                  <a:gd name="connsiteY2" fmla="*/ 571500 h 571500"/>
                  <a:gd name="connsiteX3" fmla="*/ 0 w 88106"/>
                  <a:gd name="connsiteY3" fmla="*/ 571500 h 571500"/>
                  <a:gd name="connsiteX0" fmla="*/ 0 w 88106"/>
                  <a:gd name="connsiteY0" fmla="*/ 571500 h 571500"/>
                  <a:gd name="connsiteX1" fmla="*/ 35812 w 88106"/>
                  <a:gd name="connsiteY1" fmla="*/ 0 h 571500"/>
                  <a:gd name="connsiteX2" fmla="*/ 88106 w 88106"/>
                  <a:gd name="connsiteY2" fmla="*/ 571500 h 571500"/>
                  <a:gd name="connsiteX3" fmla="*/ 0 w 88106"/>
                  <a:gd name="connsiteY3" fmla="*/ 571500 h 571500"/>
                  <a:gd name="connsiteX0" fmla="*/ 0 w 88106"/>
                  <a:gd name="connsiteY0" fmla="*/ 571500 h 571500"/>
                  <a:gd name="connsiteX1" fmla="*/ 35812 w 88106"/>
                  <a:gd name="connsiteY1" fmla="*/ 0 h 571500"/>
                  <a:gd name="connsiteX2" fmla="*/ 88106 w 88106"/>
                  <a:gd name="connsiteY2" fmla="*/ 571500 h 571500"/>
                  <a:gd name="connsiteX3" fmla="*/ 0 w 88106"/>
                  <a:gd name="connsiteY3" fmla="*/ 571500 h 571500"/>
                  <a:gd name="connsiteX0" fmla="*/ 0 w 88106"/>
                  <a:gd name="connsiteY0" fmla="*/ 571500 h 571500"/>
                  <a:gd name="connsiteX1" fmla="*/ 35812 w 88106"/>
                  <a:gd name="connsiteY1" fmla="*/ 0 h 571500"/>
                  <a:gd name="connsiteX2" fmla="*/ 88106 w 88106"/>
                  <a:gd name="connsiteY2" fmla="*/ 571500 h 571500"/>
                  <a:gd name="connsiteX3" fmla="*/ 0 w 88106"/>
                  <a:gd name="connsiteY3" fmla="*/ 571500 h 571500"/>
                  <a:gd name="connsiteX0" fmla="*/ 0 w 88106"/>
                  <a:gd name="connsiteY0" fmla="*/ 571500 h 571500"/>
                  <a:gd name="connsiteX1" fmla="*/ 35812 w 88106"/>
                  <a:gd name="connsiteY1" fmla="*/ 0 h 571500"/>
                  <a:gd name="connsiteX2" fmla="*/ 88106 w 88106"/>
                  <a:gd name="connsiteY2" fmla="*/ 571500 h 571500"/>
                  <a:gd name="connsiteX3" fmla="*/ 0 w 88106"/>
                  <a:gd name="connsiteY3" fmla="*/ 571500 h 571500"/>
                  <a:gd name="connsiteX0" fmla="*/ 0 w 88106"/>
                  <a:gd name="connsiteY0" fmla="*/ 571500 h 571500"/>
                  <a:gd name="connsiteX1" fmla="*/ 35812 w 88106"/>
                  <a:gd name="connsiteY1" fmla="*/ 0 h 571500"/>
                  <a:gd name="connsiteX2" fmla="*/ 88106 w 88106"/>
                  <a:gd name="connsiteY2" fmla="*/ 571500 h 571500"/>
                  <a:gd name="connsiteX3" fmla="*/ 0 w 88106"/>
                  <a:gd name="connsiteY3" fmla="*/ 571500 h 571500"/>
                  <a:gd name="connsiteX0" fmla="*/ 0 w 88106"/>
                  <a:gd name="connsiteY0" fmla="*/ 571500 h 571500"/>
                  <a:gd name="connsiteX1" fmla="*/ 35812 w 88106"/>
                  <a:gd name="connsiteY1" fmla="*/ 0 h 571500"/>
                  <a:gd name="connsiteX2" fmla="*/ 88106 w 88106"/>
                  <a:gd name="connsiteY2" fmla="*/ 571500 h 571500"/>
                  <a:gd name="connsiteX3" fmla="*/ 0 w 88106"/>
                  <a:gd name="connsiteY3" fmla="*/ 571500 h 571500"/>
                  <a:gd name="connsiteX0" fmla="*/ 0 w 88106"/>
                  <a:gd name="connsiteY0" fmla="*/ 571500 h 571500"/>
                  <a:gd name="connsiteX1" fmla="*/ 35812 w 88106"/>
                  <a:gd name="connsiteY1" fmla="*/ 0 h 571500"/>
                  <a:gd name="connsiteX2" fmla="*/ 88106 w 88106"/>
                  <a:gd name="connsiteY2" fmla="*/ 571500 h 571500"/>
                  <a:gd name="connsiteX3" fmla="*/ 0 w 88106"/>
                  <a:gd name="connsiteY3" fmla="*/ 571500 h 571500"/>
                  <a:gd name="connsiteX0" fmla="*/ 0 w 88106"/>
                  <a:gd name="connsiteY0" fmla="*/ 571500 h 571500"/>
                  <a:gd name="connsiteX1" fmla="*/ 35812 w 88106"/>
                  <a:gd name="connsiteY1" fmla="*/ 0 h 571500"/>
                  <a:gd name="connsiteX2" fmla="*/ 88106 w 88106"/>
                  <a:gd name="connsiteY2" fmla="*/ 571500 h 571500"/>
                  <a:gd name="connsiteX3" fmla="*/ 0 w 88106"/>
                  <a:gd name="connsiteY3" fmla="*/ 571500 h 571500"/>
                  <a:gd name="connsiteX0" fmla="*/ 0 w 88106"/>
                  <a:gd name="connsiteY0" fmla="*/ 571500 h 571500"/>
                  <a:gd name="connsiteX1" fmla="*/ 35812 w 88106"/>
                  <a:gd name="connsiteY1" fmla="*/ 0 h 571500"/>
                  <a:gd name="connsiteX2" fmla="*/ 88106 w 88106"/>
                  <a:gd name="connsiteY2" fmla="*/ 571500 h 571500"/>
                  <a:gd name="connsiteX3" fmla="*/ 0 w 88106"/>
                  <a:gd name="connsiteY3" fmla="*/ 571500 h 571500"/>
                  <a:gd name="connsiteX0" fmla="*/ 0 w 88106"/>
                  <a:gd name="connsiteY0" fmla="*/ 571500 h 571500"/>
                  <a:gd name="connsiteX1" fmla="*/ 35812 w 88106"/>
                  <a:gd name="connsiteY1" fmla="*/ 0 h 571500"/>
                  <a:gd name="connsiteX2" fmla="*/ 88106 w 88106"/>
                  <a:gd name="connsiteY2" fmla="*/ 571500 h 571500"/>
                  <a:gd name="connsiteX3" fmla="*/ 0 w 88106"/>
                  <a:gd name="connsiteY3" fmla="*/ 571500 h 571500"/>
                  <a:gd name="connsiteX0" fmla="*/ 0 w 88106"/>
                  <a:gd name="connsiteY0" fmla="*/ 571501 h 571501"/>
                  <a:gd name="connsiteX1" fmla="*/ 35812 w 88106"/>
                  <a:gd name="connsiteY1" fmla="*/ 1 h 571501"/>
                  <a:gd name="connsiteX2" fmla="*/ 88106 w 88106"/>
                  <a:gd name="connsiteY2" fmla="*/ 571501 h 571501"/>
                  <a:gd name="connsiteX3" fmla="*/ 0 w 88106"/>
                  <a:gd name="connsiteY3" fmla="*/ 571501 h 571501"/>
                  <a:gd name="connsiteX0" fmla="*/ 0 w 88106"/>
                  <a:gd name="connsiteY0" fmla="*/ 554833 h 554833"/>
                  <a:gd name="connsiteX1" fmla="*/ 49909 w 88106"/>
                  <a:gd name="connsiteY1" fmla="*/ 2 h 554833"/>
                  <a:gd name="connsiteX2" fmla="*/ 88106 w 88106"/>
                  <a:gd name="connsiteY2" fmla="*/ 554833 h 554833"/>
                  <a:gd name="connsiteX3" fmla="*/ 0 w 88106"/>
                  <a:gd name="connsiteY3" fmla="*/ 554833 h 554833"/>
                  <a:gd name="connsiteX0" fmla="*/ 0 w 88106"/>
                  <a:gd name="connsiteY0" fmla="*/ 552452 h 552452"/>
                  <a:gd name="connsiteX1" fmla="*/ 35812 w 88106"/>
                  <a:gd name="connsiteY1" fmla="*/ 2 h 552452"/>
                  <a:gd name="connsiteX2" fmla="*/ 88106 w 88106"/>
                  <a:gd name="connsiteY2" fmla="*/ 552452 h 552452"/>
                  <a:gd name="connsiteX3" fmla="*/ 0 w 88106"/>
                  <a:gd name="connsiteY3" fmla="*/ 552452 h 5524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8106" h="552452">
                    <a:moveTo>
                      <a:pt x="0" y="552452"/>
                    </a:moveTo>
                    <a:cubicBezTo>
                      <a:pt x="13692" y="274639"/>
                      <a:pt x="-3941" y="-791"/>
                      <a:pt x="35812" y="2"/>
                    </a:cubicBezTo>
                    <a:cubicBezTo>
                      <a:pt x="75565" y="795"/>
                      <a:pt x="81756" y="468711"/>
                      <a:pt x="88106" y="552452"/>
                    </a:cubicBezTo>
                    <a:lnTo>
                      <a:pt x="0" y="552452"/>
                    </a:lnTo>
                    <a:close/>
                  </a:path>
                </a:pathLst>
              </a:custGeom>
              <a:solidFill>
                <a:schemeClr val="bg2"/>
              </a:solidFill>
              <a:ln w="12700">
                <a:solidFill>
                  <a:schemeClr val="bg2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9" name="Freeform 88"/>
              <p:cNvSpPr/>
              <p:nvPr/>
            </p:nvSpPr>
            <p:spPr>
              <a:xfrm>
                <a:off x="985859" y="2500313"/>
                <a:ext cx="192882" cy="347663"/>
              </a:xfrm>
              <a:custGeom>
                <a:avLst/>
                <a:gdLst>
                  <a:gd name="connsiteX0" fmla="*/ 0 w 192882"/>
                  <a:gd name="connsiteY0" fmla="*/ 347663 h 347663"/>
                  <a:gd name="connsiteX1" fmla="*/ 92869 w 192882"/>
                  <a:gd name="connsiteY1" fmla="*/ 0 h 347663"/>
                  <a:gd name="connsiteX2" fmla="*/ 192882 w 192882"/>
                  <a:gd name="connsiteY2" fmla="*/ 347663 h 347663"/>
                  <a:gd name="connsiteX3" fmla="*/ 0 w 192882"/>
                  <a:gd name="connsiteY3" fmla="*/ 347663 h 3476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92882" h="347663">
                    <a:moveTo>
                      <a:pt x="0" y="347663"/>
                    </a:moveTo>
                    <a:cubicBezTo>
                      <a:pt x="30361" y="173831"/>
                      <a:pt x="60722" y="0"/>
                      <a:pt x="92869" y="0"/>
                    </a:cubicBezTo>
                    <a:cubicBezTo>
                      <a:pt x="125016" y="0"/>
                      <a:pt x="158949" y="173831"/>
                      <a:pt x="192882" y="347663"/>
                    </a:cubicBezTo>
                    <a:lnTo>
                      <a:pt x="0" y="347663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solidFill>
                  <a:schemeClr val="accent6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94" name="Rectangle 93"/>
            <p:cNvSpPr/>
            <p:nvPr/>
          </p:nvSpPr>
          <p:spPr>
            <a:xfrm>
              <a:off x="2214400" y="3521283"/>
              <a:ext cx="125118" cy="58768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846" r="28211"/>
          <a:stretch/>
        </p:blipFill>
        <p:spPr>
          <a:xfrm>
            <a:off x="36224359" y="8303569"/>
            <a:ext cx="2840856" cy="472909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622" r="24126"/>
          <a:stretch/>
        </p:blipFill>
        <p:spPr>
          <a:xfrm>
            <a:off x="39330562" y="8302456"/>
            <a:ext cx="3589037" cy="4729090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57" r="6716"/>
          <a:stretch/>
        </p:blipFill>
        <p:spPr>
          <a:xfrm>
            <a:off x="29852227" y="8302456"/>
            <a:ext cx="6126480" cy="4729090"/>
          </a:xfrm>
          <a:prstGeom prst="rect">
            <a:avLst/>
          </a:prstGeom>
        </p:spPr>
      </p:pic>
      <p:grpSp>
        <p:nvGrpSpPr>
          <p:cNvPr id="36" name="Group 35"/>
          <p:cNvGrpSpPr/>
          <p:nvPr/>
        </p:nvGrpSpPr>
        <p:grpSpPr>
          <a:xfrm>
            <a:off x="16476814" y="17774133"/>
            <a:ext cx="5678760" cy="4059484"/>
            <a:chOff x="3432669" y="3883520"/>
            <a:chExt cx="1183075" cy="886968"/>
          </a:xfrm>
        </p:grpSpPr>
        <p:pic>
          <p:nvPicPr>
            <p:cNvPr id="55" name="Picture 54"/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32669" y="3883520"/>
              <a:ext cx="1183075" cy="886968"/>
            </a:xfrm>
            <a:prstGeom prst="rect">
              <a:avLst/>
            </a:prstGeom>
          </p:spPr>
        </p:pic>
        <p:sp>
          <p:nvSpPr>
            <p:cNvPr id="21" name="Rectangle 20"/>
            <p:cNvSpPr/>
            <p:nvPr/>
          </p:nvSpPr>
          <p:spPr>
            <a:xfrm>
              <a:off x="3588543" y="4433888"/>
              <a:ext cx="912019" cy="235744"/>
            </a:xfrm>
            <a:prstGeom prst="rect">
              <a:avLst/>
            </a:prstGeom>
            <a:solidFill>
              <a:schemeClr val="accent2">
                <a:lumMod val="50000"/>
                <a:alpha val="50000"/>
              </a:schemeClr>
            </a:solidFill>
            <a:ln w="0">
              <a:solidFill>
                <a:schemeClr val="accent2">
                  <a:lumMod val="5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7" name="Group 36"/>
          <p:cNvGrpSpPr/>
          <p:nvPr/>
        </p:nvGrpSpPr>
        <p:grpSpPr>
          <a:xfrm>
            <a:off x="22658052" y="17817727"/>
            <a:ext cx="5688494" cy="4059484"/>
            <a:chOff x="4720427" y="3893045"/>
            <a:chExt cx="1185103" cy="886968"/>
          </a:xfrm>
        </p:grpSpPr>
        <p:pic>
          <p:nvPicPr>
            <p:cNvPr id="56" name="Picture 55"/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20427" y="3893045"/>
              <a:ext cx="1185103" cy="886968"/>
            </a:xfrm>
            <a:prstGeom prst="rect">
              <a:avLst/>
            </a:prstGeom>
          </p:spPr>
        </p:pic>
        <p:sp>
          <p:nvSpPr>
            <p:cNvPr id="57" name="Rectangle 56"/>
            <p:cNvSpPr/>
            <p:nvPr/>
          </p:nvSpPr>
          <p:spPr>
            <a:xfrm>
              <a:off x="4876800" y="4443413"/>
              <a:ext cx="912019" cy="235744"/>
            </a:xfrm>
            <a:prstGeom prst="rect">
              <a:avLst/>
            </a:prstGeom>
            <a:solidFill>
              <a:schemeClr val="accent2">
                <a:lumMod val="50000"/>
                <a:alpha val="50000"/>
              </a:schemeClr>
            </a:solidFill>
            <a:ln w="0">
              <a:solidFill>
                <a:schemeClr val="accent2">
                  <a:lumMod val="5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8" name="Rectangle 57"/>
          <p:cNvSpPr/>
          <p:nvPr/>
        </p:nvSpPr>
        <p:spPr>
          <a:xfrm>
            <a:off x="0" y="4145855"/>
            <a:ext cx="43891200" cy="18808469"/>
          </a:xfrm>
          <a:prstGeom prst="rect">
            <a:avLst/>
          </a:prstGeom>
          <a:solidFill>
            <a:schemeClr val="bg1">
              <a:lumMod val="85000"/>
              <a:alpha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431332" tIns="215666" rIns="431332" bIns="215666" rtlCol="0" anchor="ctr"/>
          <a:lstStyle/>
          <a:p>
            <a:pPr algn="ctr"/>
            <a:endParaRPr lang="en-US"/>
          </a:p>
        </p:txBody>
      </p:sp>
      <p:pic>
        <p:nvPicPr>
          <p:cNvPr id="64" name="Picture 6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60141" y="5042851"/>
            <a:ext cx="24193440" cy="17294771"/>
          </a:xfrm>
          <a:prstGeom prst="rect">
            <a:avLst/>
          </a:prstGeom>
        </p:spPr>
      </p:pic>
      <p:sp>
        <p:nvSpPr>
          <p:cNvPr id="65" name="Freeform 64"/>
          <p:cNvSpPr/>
          <p:nvPr/>
        </p:nvSpPr>
        <p:spPr>
          <a:xfrm>
            <a:off x="21722292" y="8855122"/>
            <a:ext cx="1283573" cy="11357569"/>
          </a:xfrm>
          <a:custGeom>
            <a:avLst/>
            <a:gdLst>
              <a:gd name="connsiteX0" fmla="*/ 0 w 88106"/>
              <a:gd name="connsiteY0" fmla="*/ 559594 h 559594"/>
              <a:gd name="connsiteX1" fmla="*/ 42862 w 88106"/>
              <a:gd name="connsiteY1" fmla="*/ 0 h 559594"/>
              <a:gd name="connsiteX2" fmla="*/ 88106 w 88106"/>
              <a:gd name="connsiteY2" fmla="*/ 559594 h 559594"/>
              <a:gd name="connsiteX3" fmla="*/ 0 w 88106"/>
              <a:gd name="connsiteY3" fmla="*/ 559594 h 559594"/>
              <a:gd name="connsiteX0" fmla="*/ 0 w 88106"/>
              <a:gd name="connsiteY0" fmla="*/ 571500 h 571500"/>
              <a:gd name="connsiteX1" fmla="*/ 35812 w 88106"/>
              <a:gd name="connsiteY1" fmla="*/ 0 h 571500"/>
              <a:gd name="connsiteX2" fmla="*/ 88106 w 88106"/>
              <a:gd name="connsiteY2" fmla="*/ 571500 h 571500"/>
              <a:gd name="connsiteX3" fmla="*/ 0 w 88106"/>
              <a:gd name="connsiteY3" fmla="*/ 571500 h 571500"/>
              <a:gd name="connsiteX0" fmla="*/ 0 w 88106"/>
              <a:gd name="connsiteY0" fmla="*/ 571500 h 571500"/>
              <a:gd name="connsiteX1" fmla="*/ 35812 w 88106"/>
              <a:gd name="connsiteY1" fmla="*/ 0 h 571500"/>
              <a:gd name="connsiteX2" fmla="*/ 88106 w 88106"/>
              <a:gd name="connsiteY2" fmla="*/ 571500 h 571500"/>
              <a:gd name="connsiteX3" fmla="*/ 0 w 88106"/>
              <a:gd name="connsiteY3" fmla="*/ 571500 h 571500"/>
              <a:gd name="connsiteX0" fmla="*/ 0 w 88106"/>
              <a:gd name="connsiteY0" fmla="*/ 571500 h 571500"/>
              <a:gd name="connsiteX1" fmla="*/ 35812 w 88106"/>
              <a:gd name="connsiteY1" fmla="*/ 0 h 571500"/>
              <a:gd name="connsiteX2" fmla="*/ 88106 w 88106"/>
              <a:gd name="connsiteY2" fmla="*/ 571500 h 571500"/>
              <a:gd name="connsiteX3" fmla="*/ 0 w 88106"/>
              <a:gd name="connsiteY3" fmla="*/ 571500 h 571500"/>
              <a:gd name="connsiteX0" fmla="*/ 0 w 94343"/>
              <a:gd name="connsiteY0" fmla="*/ 571500 h 571500"/>
              <a:gd name="connsiteX1" fmla="*/ 35812 w 94343"/>
              <a:gd name="connsiteY1" fmla="*/ 0 h 571500"/>
              <a:gd name="connsiteX2" fmla="*/ 88106 w 94343"/>
              <a:gd name="connsiteY2" fmla="*/ 571500 h 571500"/>
              <a:gd name="connsiteX3" fmla="*/ 0 w 94343"/>
              <a:gd name="connsiteY3" fmla="*/ 571500 h 571500"/>
              <a:gd name="connsiteX0" fmla="*/ 0 w 88106"/>
              <a:gd name="connsiteY0" fmla="*/ 571500 h 571500"/>
              <a:gd name="connsiteX1" fmla="*/ 35812 w 88106"/>
              <a:gd name="connsiteY1" fmla="*/ 0 h 571500"/>
              <a:gd name="connsiteX2" fmla="*/ 88106 w 88106"/>
              <a:gd name="connsiteY2" fmla="*/ 571500 h 571500"/>
              <a:gd name="connsiteX3" fmla="*/ 0 w 88106"/>
              <a:gd name="connsiteY3" fmla="*/ 571500 h 571500"/>
              <a:gd name="connsiteX0" fmla="*/ 0 w 88106"/>
              <a:gd name="connsiteY0" fmla="*/ 571500 h 571500"/>
              <a:gd name="connsiteX1" fmla="*/ 35812 w 88106"/>
              <a:gd name="connsiteY1" fmla="*/ 0 h 571500"/>
              <a:gd name="connsiteX2" fmla="*/ 88106 w 88106"/>
              <a:gd name="connsiteY2" fmla="*/ 571500 h 571500"/>
              <a:gd name="connsiteX3" fmla="*/ 0 w 88106"/>
              <a:gd name="connsiteY3" fmla="*/ 571500 h 571500"/>
              <a:gd name="connsiteX0" fmla="*/ 0 w 88106"/>
              <a:gd name="connsiteY0" fmla="*/ 571500 h 571500"/>
              <a:gd name="connsiteX1" fmla="*/ 35812 w 88106"/>
              <a:gd name="connsiteY1" fmla="*/ 0 h 571500"/>
              <a:gd name="connsiteX2" fmla="*/ 88106 w 88106"/>
              <a:gd name="connsiteY2" fmla="*/ 571500 h 571500"/>
              <a:gd name="connsiteX3" fmla="*/ 0 w 88106"/>
              <a:gd name="connsiteY3" fmla="*/ 571500 h 571500"/>
              <a:gd name="connsiteX0" fmla="*/ 0 w 88106"/>
              <a:gd name="connsiteY0" fmla="*/ 571500 h 571500"/>
              <a:gd name="connsiteX1" fmla="*/ 35812 w 88106"/>
              <a:gd name="connsiteY1" fmla="*/ 0 h 571500"/>
              <a:gd name="connsiteX2" fmla="*/ 88106 w 88106"/>
              <a:gd name="connsiteY2" fmla="*/ 571500 h 571500"/>
              <a:gd name="connsiteX3" fmla="*/ 0 w 88106"/>
              <a:gd name="connsiteY3" fmla="*/ 571500 h 571500"/>
              <a:gd name="connsiteX0" fmla="*/ 0 w 88106"/>
              <a:gd name="connsiteY0" fmla="*/ 571500 h 571500"/>
              <a:gd name="connsiteX1" fmla="*/ 35812 w 88106"/>
              <a:gd name="connsiteY1" fmla="*/ 0 h 571500"/>
              <a:gd name="connsiteX2" fmla="*/ 88106 w 88106"/>
              <a:gd name="connsiteY2" fmla="*/ 571500 h 571500"/>
              <a:gd name="connsiteX3" fmla="*/ 0 w 88106"/>
              <a:gd name="connsiteY3" fmla="*/ 571500 h 571500"/>
              <a:gd name="connsiteX0" fmla="*/ 0 w 88106"/>
              <a:gd name="connsiteY0" fmla="*/ 571500 h 571500"/>
              <a:gd name="connsiteX1" fmla="*/ 35812 w 88106"/>
              <a:gd name="connsiteY1" fmla="*/ 0 h 571500"/>
              <a:gd name="connsiteX2" fmla="*/ 88106 w 88106"/>
              <a:gd name="connsiteY2" fmla="*/ 571500 h 571500"/>
              <a:gd name="connsiteX3" fmla="*/ 0 w 88106"/>
              <a:gd name="connsiteY3" fmla="*/ 571500 h 571500"/>
              <a:gd name="connsiteX0" fmla="*/ 0 w 88106"/>
              <a:gd name="connsiteY0" fmla="*/ 571500 h 571500"/>
              <a:gd name="connsiteX1" fmla="*/ 35812 w 88106"/>
              <a:gd name="connsiteY1" fmla="*/ 0 h 571500"/>
              <a:gd name="connsiteX2" fmla="*/ 88106 w 88106"/>
              <a:gd name="connsiteY2" fmla="*/ 571500 h 571500"/>
              <a:gd name="connsiteX3" fmla="*/ 0 w 88106"/>
              <a:gd name="connsiteY3" fmla="*/ 571500 h 571500"/>
              <a:gd name="connsiteX0" fmla="*/ 0 w 88106"/>
              <a:gd name="connsiteY0" fmla="*/ 571500 h 571500"/>
              <a:gd name="connsiteX1" fmla="*/ 35812 w 88106"/>
              <a:gd name="connsiteY1" fmla="*/ 0 h 571500"/>
              <a:gd name="connsiteX2" fmla="*/ 88106 w 88106"/>
              <a:gd name="connsiteY2" fmla="*/ 571500 h 571500"/>
              <a:gd name="connsiteX3" fmla="*/ 0 w 88106"/>
              <a:gd name="connsiteY3" fmla="*/ 571500 h 571500"/>
              <a:gd name="connsiteX0" fmla="*/ 0 w 88106"/>
              <a:gd name="connsiteY0" fmla="*/ 571500 h 571500"/>
              <a:gd name="connsiteX1" fmla="*/ 35812 w 88106"/>
              <a:gd name="connsiteY1" fmla="*/ 0 h 571500"/>
              <a:gd name="connsiteX2" fmla="*/ 88106 w 88106"/>
              <a:gd name="connsiteY2" fmla="*/ 571500 h 571500"/>
              <a:gd name="connsiteX3" fmla="*/ 0 w 88106"/>
              <a:gd name="connsiteY3" fmla="*/ 571500 h 571500"/>
              <a:gd name="connsiteX0" fmla="*/ 0 w 88106"/>
              <a:gd name="connsiteY0" fmla="*/ 571500 h 571500"/>
              <a:gd name="connsiteX1" fmla="*/ 35812 w 88106"/>
              <a:gd name="connsiteY1" fmla="*/ 0 h 571500"/>
              <a:gd name="connsiteX2" fmla="*/ 88106 w 88106"/>
              <a:gd name="connsiteY2" fmla="*/ 571500 h 571500"/>
              <a:gd name="connsiteX3" fmla="*/ 0 w 88106"/>
              <a:gd name="connsiteY3" fmla="*/ 571500 h 571500"/>
              <a:gd name="connsiteX0" fmla="*/ 0 w 88106"/>
              <a:gd name="connsiteY0" fmla="*/ 571500 h 571500"/>
              <a:gd name="connsiteX1" fmla="*/ 35812 w 88106"/>
              <a:gd name="connsiteY1" fmla="*/ 0 h 571500"/>
              <a:gd name="connsiteX2" fmla="*/ 88106 w 88106"/>
              <a:gd name="connsiteY2" fmla="*/ 571500 h 571500"/>
              <a:gd name="connsiteX3" fmla="*/ 0 w 88106"/>
              <a:gd name="connsiteY3" fmla="*/ 571500 h 571500"/>
              <a:gd name="connsiteX0" fmla="*/ 0 w 88106"/>
              <a:gd name="connsiteY0" fmla="*/ 571500 h 571500"/>
              <a:gd name="connsiteX1" fmla="*/ 35812 w 88106"/>
              <a:gd name="connsiteY1" fmla="*/ 0 h 571500"/>
              <a:gd name="connsiteX2" fmla="*/ 88106 w 88106"/>
              <a:gd name="connsiteY2" fmla="*/ 571500 h 571500"/>
              <a:gd name="connsiteX3" fmla="*/ 0 w 88106"/>
              <a:gd name="connsiteY3" fmla="*/ 571500 h 571500"/>
              <a:gd name="connsiteX0" fmla="*/ 0 w 88106"/>
              <a:gd name="connsiteY0" fmla="*/ 571500 h 571500"/>
              <a:gd name="connsiteX1" fmla="*/ 35812 w 88106"/>
              <a:gd name="connsiteY1" fmla="*/ 0 h 571500"/>
              <a:gd name="connsiteX2" fmla="*/ 88106 w 88106"/>
              <a:gd name="connsiteY2" fmla="*/ 571500 h 571500"/>
              <a:gd name="connsiteX3" fmla="*/ 0 w 88106"/>
              <a:gd name="connsiteY3" fmla="*/ 571500 h 571500"/>
              <a:gd name="connsiteX0" fmla="*/ 0 w 88106"/>
              <a:gd name="connsiteY0" fmla="*/ 571501 h 571501"/>
              <a:gd name="connsiteX1" fmla="*/ 35812 w 88106"/>
              <a:gd name="connsiteY1" fmla="*/ 1 h 571501"/>
              <a:gd name="connsiteX2" fmla="*/ 88106 w 88106"/>
              <a:gd name="connsiteY2" fmla="*/ 571501 h 571501"/>
              <a:gd name="connsiteX3" fmla="*/ 0 w 88106"/>
              <a:gd name="connsiteY3" fmla="*/ 571501 h 571501"/>
              <a:gd name="connsiteX0" fmla="*/ 0 w 88106"/>
              <a:gd name="connsiteY0" fmla="*/ 554833 h 554833"/>
              <a:gd name="connsiteX1" fmla="*/ 49909 w 88106"/>
              <a:gd name="connsiteY1" fmla="*/ 2 h 554833"/>
              <a:gd name="connsiteX2" fmla="*/ 88106 w 88106"/>
              <a:gd name="connsiteY2" fmla="*/ 554833 h 554833"/>
              <a:gd name="connsiteX3" fmla="*/ 0 w 88106"/>
              <a:gd name="connsiteY3" fmla="*/ 554833 h 554833"/>
              <a:gd name="connsiteX0" fmla="*/ 0 w 88106"/>
              <a:gd name="connsiteY0" fmla="*/ 552452 h 552452"/>
              <a:gd name="connsiteX1" fmla="*/ 35812 w 88106"/>
              <a:gd name="connsiteY1" fmla="*/ 2 h 552452"/>
              <a:gd name="connsiteX2" fmla="*/ 88106 w 88106"/>
              <a:gd name="connsiteY2" fmla="*/ 552452 h 552452"/>
              <a:gd name="connsiteX3" fmla="*/ 0 w 88106"/>
              <a:gd name="connsiteY3" fmla="*/ 552452 h 5524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8106" h="552452">
                <a:moveTo>
                  <a:pt x="0" y="552452"/>
                </a:moveTo>
                <a:cubicBezTo>
                  <a:pt x="13692" y="274639"/>
                  <a:pt x="-3941" y="-791"/>
                  <a:pt x="35812" y="2"/>
                </a:cubicBezTo>
                <a:cubicBezTo>
                  <a:pt x="75565" y="795"/>
                  <a:pt x="81756" y="468711"/>
                  <a:pt x="88106" y="552452"/>
                </a:cubicBezTo>
                <a:lnTo>
                  <a:pt x="0" y="552452"/>
                </a:lnTo>
                <a:close/>
              </a:path>
            </a:pathLst>
          </a:custGeom>
          <a:solidFill>
            <a:schemeClr val="bg2"/>
          </a:solidFill>
          <a:ln w="12700">
            <a:solidFill>
              <a:schemeClr val="bg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431332" tIns="215666" rIns="431332" bIns="215666" rtlCol="0" anchor="ctr"/>
          <a:lstStyle/>
          <a:p>
            <a:pPr algn="ctr"/>
            <a:endParaRPr lang="en-US"/>
          </a:p>
        </p:txBody>
      </p:sp>
      <p:sp>
        <p:nvSpPr>
          <p:cNvPr id="66" name="Freeform 65"/>
          <p:cNvSpPr/>
          <p:nvPr/>
        </p:nvSpPr>
        <p:spPr>
          <a:xfrm>
            <a:off x="25547283" y="13030196"/>
            <a:ext cx="4158734" cy="7147421"/>
          </a:xfrm>
          <a:custGeom>
            <a:avLst/>
            <a:gdLst>
              <a:gd name="connsiteX0" fmla="*/ 0 w 192882"/>
              <a:gd name="connsiteY0" fmla="*/ 347663 h 347663"/>
              <a:gd name="connsiteX1" fmla="*/ 92869 w 192882"/>
              <a:gd name="connsiteY1" fmla="*/ 0 h 347663"/>
              <a:gd name="connsiteX2" fmla="*/ 192882 w 192882"/>
              <a:gd name="connsiteY2" fmla="*/ 347663 h 347663"/>
              <a:gd name="connsiteX3" fmla="*/ 0 w 192882"/>
              <a:gd name="connsiteY3" fmla="*/ 347663 h 3476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2882" h="347663">
                <a:moveTo>
                  <a:pt x="0" y="347663"/>
                </a:moveTo>
                <a:cubicBezTo>
                  <a:pt x="30361" y="173831"/>
                  <a:pt x="60722" y="0"/>
                  <a:pt x="92869" y="0"/>
                </a:cubicBezTo>
                <a:cubicBezTo>
                  <a:pt x="125016" y="0"/>
                  <a:pt x="158949" y="173831"/>
                  <a:pt x="192882" y="347663"/>
                </a:cubicBezTo>
                <a:lnTo>
                  <a:pt x="0" y="347663"/>
                </a:lnTo>
                <a:close/>
              </a:path>
            </a:pathLst>
          </a:custGeom>
          <a:solidFill>
            <a:schemeClr val="accent6"/>
          </a:solidFill>
          <a:ln>
            <a:solidFill>
              <a:schemeClr val="accent6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431332" tIns="215666" rIns="431332" bIns="215666" rtlCol="0" anchor="ctr"/>
          <a:lstStyle/>
          <a:p>
            <a:pPr algn="ctr"/>
            <a:endParaRPr lang="en-US"/>
          </a:p>
        </p:txBody>
      </p:sp>
      <p:grpSp>
        <p:nvGrpSpPr>
          <p:cNvPr id="68" name="Group 67"/>
          <p:cNvGrpSpPr>
            <a:grpSpLocks noChangeAspect="1"/>
          </p:cNvGrpSpPr>
          <p:nvPr/>
        </p:nvGrpSpPr>
        <p:grpSpPr>
          <a:xfrm>
            <a:off x="20963926" y="8026127"/>
            <a:ext cx="2697672" cy="12157829"/>
            <a:chOff x="3654454" y="2240743"/>
            <a:chExt cx="156398" cy="704850"/>
          </a:xfrm>
        </p:grpSpPr>
        <p:cxnSp>
          <p:nvCxnSpPr>
            <p:cNvPr id="69" name="Straight Connector 68"/>
            <p:cNvCxnSpPr/>
            <p:nvPr/>
          </p:nvCxnSpPr>
          <p:spPr>
            <a:xfrm flipV="1">
              <a:off x="3654454" y="2240743"/>
              <a:ext cx="0" cy="704850"/>
            </a:xfrm>
            <a:prstGeom prst="line">
              <a:avLst/>
            </a:prstGeom>
            <a:ln w="25400">
              <a:solidFill>
                <a:schemeClr val="accent4"/>
              </a:solidFill>
              <a:prstDash val="sys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/>
            <p:cNvCxnSpPr/>
            <p:nvPr/>
          </p:nvCxnSpPr>
          <p:spPr>
            <a:xfrm flipV="1">
              <a:off x="3810852" y="2240743"/>
              <a:ext cx="0" cy="704850"/>
            </a:xfrm>
            <a:prstGeom prst="line">
              <a:avLst/>
            </a:prstGeom>
            <a:ln w="25400">
              <a:solidFill>
                <a:schemeClr val="accent4"/>
              </a:solidFill>
              <a:prstDash val="sys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/>
            <p:cNvCxnSpPr/>
            <p:nvPr/>
          </p:nvCxnSpPr>
          <p:spPr>
            <a:xfrm>
              <a:off x="3654454" y="2245507"/>
              <a:ext cx="156398" cy="0"/>
            </a:xfrm>
            <a:prstGeom prst="line">
              <a:avLst/>
            </a:prstGeom>
            <a:ln w="25400">
              <a:solidFill>
                <a:schemeClr val="accent4"/>
              </a:solidFill>
              <a:prstDash val="sys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Rectangle 1"/>
          <p:cNvSpPr/>
          <p:nvPr/>
        </p:nvSpPr>
        <p:spPr>
          <a:xfrm>
            <a:off x="20850456" y="7951567"/>
            <a:ext cx="2852928" cy="1224122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431332" tIns="215666" rIns="431332" bIns="215666" rtlCol="0" anchor="ctr"/>
          <a:lstStyle/>
          <a:p>
            <a:pPr algn="ctr"/>
            <a:endParaRPr lang="en-US"/>
          </a:p>
        </p:txBody>
      </p:sp>
      <p:grpSp>
        <p:nvGrpSpPr>
          <p:cNvPr id="10" name="Group 9"/>
          <p:cNvGrpSpPr/>
          <p:nvPr/>
        </p:nvGrpSpPr>
        <p:grpSpPr>
          <a:xfrm>
            <a:off x="9870833" y="5061430"/>
            <a:ext cx="24178642" cy="17284194"/>
            <a:chOff x="2065626" y="1108557"/>
            <a:chExt cx="5037217" cy="3776472"/>
          </a:xfrm>
        </p:grpSpPr>
        <p:pic>
          <p:nvPicPr>
            <p:cNvPr id="92" name="Picture 91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65626" y="1108557"/>
              <a:ext cx="5037217" cy="3776472"/>
            </a:xfrm>
            <a:prstGeom prst="rect">
              <a:avLst/>
            </a:prstGeom>
          </p:spPr>
        </p:pic>
        <p:sp>
          <p:nvSpPr>
            <p:cNvPr id="93" name="Freeform 92"/>
            <p:cNvSpPr/>
            <p:nvPr/>
          </p:nvSpPr>
          <p:spPr>
            <a:xfrm>
              <a:off x="4535397" y="1918154"/>
              <a:ext cx="267247" cy="2480029"/>
            </a:xfrm>
            <a:custGeom>
              <a:avLst/>
              <a:gdLst>
                <a:gd name="connsiteX0" fmla="*/ 0 w 88106"/>
                <a:gd name="connsiteY0" fmla="*/ 559594 h 559594"/>
                <a:gd name="connsiteX1" fmla="*/ 42862 w 88106"/>
                <a:gd name="connsiteY1" fmla="*/ 0 h 559594"/>
                <a:gd name="connsiteX2" fmla="*/ 88106 w 88106"/>
                <a:gd name="connsiteY2" fmla="*/ 559594 h 559594"/>
                <a:gd name="connsiteX3" fmla="*/ 0 w 88106"/>
                <a:gd name="connsiteY3" fmla="*/ 559594 h 559594"/>
                <a:gd name="connsiteX0" fmla="*/ 0 w 88106"/>
                <a:gd name="connsiteY0" fmla="*/ 571500 h 571500"/>
                <a:gd name="connsiteX1" fmla="*/ 35812 w 88106"/>
                <a:gd name="connsiteY1" fmla="*/ 0 h 571500"/>
                <a:gd name="connsiteX2" fmla="*/ 88106 w 88106"/>
                <a:gd name="connsiteY2" fmla="*/ 571500 h 571500"/>
                <a:gd name="connsiteX3" fmla="*/ 0 w 88106"/>
                <a:gd name="connsiteY3" fmla="*/ 571500 h 571500"/>
                <a:gd name="connsiteX0" fmla="*/ 0 w 88106"/>
                <a:gd name="connsiteY0" fmla="*/ 571500 h 571500"/>
                <a:gd name="connsiteX1" fmla="*/ 35812 w 88106"/>
                <a:gd name="connsiteY1" fmla="*/ 0 h 571500"/>
                <a:gd name="connsiteX2" fmla="*/ 88106 w 88106"/>
                <a:gd name="connsiteY2" fmla="*/ 571500 h 571500"/>
                <a:gd name="connsiteX3" fmla="*/ 0 w 88106"/>
                <a:gd name="connsiteY3" fmla="*/ 571500 h 571500"/>
                <a:gd name="connsiteX0" fmla="*/ 0 w 88106"/>
                <a:gd name="connsiteY0" fmla="*/ 571500 h 571500"/>
                <a:gd name="connsiteX1" fmla="*/ 35812 w 88106"/>
                <a:gd name="connsiteY1" fmla="*/ 0 h 571500"/>
                <a:gd name="connsiteX2" fmla="*/ 88106 w 88106"/>
                <a:gd name="connsiteY2" fmla="*/ 571500 h 571500"/>
                <a:gd name="connsiteX3" fmla="*/ 0 w 88106"/>
                <a:gd name="connsiteY3" fmla="*/ 571500 h 571500"/>
                <a:gd name="connsiteX0" fmla="*/ 0 w 94343"/>
                <a:gd name="connsiteY0" fmla="*/ 571500 h 571500"/>
                <a:gd name="connsiteX1" fmla="*/ 35812 w 94343"/>
                <a:gd name="connsiteY1" fmla="*/ 0 h 571500"/>
                <a:gd name="connsiteX2" fmla="*/ 88106 w 94343"/>
                <a:gd name="connsiteY2" fmla="*/ 571500 h 571500"/>
                <a:gd name="connsiteX3" fmla="*/ 0 w 94343"/>
                <a:gd name="connsiteY3" fmla="*/ 571500 h 571500"/>
                <a:gd name="connsiteX0" fmla="*/ 0 w 88106"/>
                <a:gd name="connsiteY0" fmla="*/ 571500 h 571500"/>
                <a:gd name="connsiteX1" fmla="*/ 35812 w 88106"/>
                <a:gd name="connsiteY1" fmla="*/ 0 h 571500"/>
                <a:gd name="connsiteX2" fmla="*/ 88106 w 88106"/>
                <a:gd name="connsiteY2" fmla="*/ 571500 h 571500"/>
                <a:gd name="connsiteX3" fmla="*/ 0 w 88106"/>
                <a:gd name="connsiteY3" fmla="*/ 571500 h 571500"/>
                <a:gd name="connsiteX0" fmla="*/ 0 w 88106"/>
                <a:gd name="connsiteY0" fmla="*/ 571500 h 571500"/>
                <a:gd name="connsiteX1" fmla="*/ 35812 w 88106"/>
                <a:gd name="connsiteY1" fmla="*/ 0 h 571500"/>
                <a:gd name="connsiteX2" fmla="*/ 88106 w 88106"/>
                <a:gd name="connsiteY2" fmla="*/ 571500 h 571500"/>
                <a:gd name="connsiteX3" fmla="*/ 0 w 88106"/>
                <a:gd name="connsiteY3" fmla="*/ 571500 h 571500"/>
                <a:gd name="connsiteX0" fmla="*/ 0 w 88106"/>
                <a:gd name="connsiteY0" fmla="*/ 571500 h 571500"/>
                <a:gd name="connsiteX1" fmla="*/ 35812 w 88106"/>
                <a:gd name="connsiteY1" fmla="*/ 0 h 571500"/>
                <a:gd name="connsiteX2" fmla="*/ 88106 w 88106"/>
                <a:gd name="connsiteY2" fmla="*/ 571500 h 571500"/>
                <a:gd name="connsiteX3" fmla="*/ 0 w 88106"/>
                <a:gd name="connsiteY3" fmla="*/ 571500 h 571500"/>
                <a:gd name="connsiteX0" fmla="*/ 0 w 88106"/>
                <a:gd name="connsiteY0" fmla="*/ 571500 h 571500"/>
                <a:gd name="connsiteX1" fmla="*/ 35812 w 88106"/>
                <a:gd name="connsiteY1" fmla="*/ 0 h 571500"/>
                <a:gd name="connsiteX2" fmla="*/ 88106 w 88106"/>
                <a:gd name="connsiteY2" fmla="*/ 571500 h 571500"/>
                <a:gd name="connsiteX3" fmla="*/ 0 w 88106"/>
                <a:gd name="connsiteY3" fmla="*/ 571500 h 571500"/>
                <a:gd name="connsiteX0" fmla="*/ 0 w 88106"/>
                <a:gd name="connsiteY0" fmla="*/ 571500 h 571500"/>
                <a:gd name="connsiteX1" fmla="*/ 35812 w 88106"/>
                <a:gd name="connsiteY1" fmla="*/ 0 h 571500"/>
                <a:gd name="connsiteX2" fmla="*/ 88106 w 88106"/>
                <a:gd name="connsiteY2" fmla="*/ 571500 h 571500"/>
                <a:gd name="connsiteX3" fmla="*/ 0 w 88106"/>
                <a:gd name="connsiteY3" fmla="*/ 571500 h 571500"/>
                <a:gd name="connsiteX0" fmla="*/ 0 w 88106"/>
                <a:gd name="connsiteY0" fmla="*/ 571500 h 571500"/>
                <a:gd name="connsiteX1" fmla="*/ 35812 w 88106"/>
                <a:gd name="connsiteY1" fmla="*/ 0 h 571500"/>
                <a:gd name="connsiteX2" fmla="*/ 88106 w 88106"/>
                <a:gd name="connsiteY2" fmla="*/ 571500 h 571500"/>
                <a:gd name="connsiteX3" fmla="*/ 0 w 88106"/>
                <a:gd name="connsiteY3" fmla="*/ 571500 h 571500"/>
                <a:gd name="connsiteX0" fmla="*/ 0 w 88106"/>
                <a:gd name="connsiteY0" fmla="*/ 571500 h 571500"/>
                <a:gd name="connsiteX1" fmla="*/ 35812 w 88106"/>
                <a:gd name="connsiteY1" fmla="*/ 0 h 571500"/>
                <a:gd name="connsiteX2" fmla="*/ 88106 w 88106"/>
                <a:gd name="connsiteY2" fmla="*/ 571500 h 571500"/>
                <a:gd name="connsiteX3" fmla="*/ 0 w 88106"/>
                <a:gd name="connsiteY3" fmla="*/ 571500 h 571500"/>
                <a:gd name="connsiteX0" fmla="*/ 0 w 88106"/>
                <a:gd name="connsiteY0" fmla="*/ 571500 h 571500"/>
                <a:gd name="connsiteX1" fmla="*/ 35812 w 88106"/>
                <a:gd name="connsiteY1" fmla="*/ 0 h 571500"/>
                <a:gd name="connsiteX2" fmla="*/ 88106 w 88106"/>
                <a:gd name="connsiteY2" fmla="*/ 571500 h 571500"/>
                <a:gd name="connsiteX3" fmla="*/ 0 w 88106"/>
                <a:gd name="connsiteY3" fmla="*/ 571500 h 571500"/>
                <a:gd name="connsiteX0" fmla="*/ 0 w 88106"/>
                <a:gd name="connsiteY0" fmla="*/ 571500 h 571500"/>
                <a:gd name="connsiteX1" fmla="*/ 35812 w 88106"/>
                <a:gd name="connsiteY1" fmla="*/ 0 h 571500"/>
                <a:gd name="connsiteX2" fmla="*/ 88106 w 88106"/>
                <a:gd name="connsiteY2" fmla="*/ 571500 h 571500"/>
                <a:gd name="connsiteX3" fmla="*/ 0 w 88106"/>
                <a:gd name="connsiteY3" fmla="*/ 571500 h 571500"/>
                <a:gd name="connsiteX0" fmla="*/ 0 w 88106"/>
                <a:gd name="connsiteY0" fmla="*/ 571500 h 571500"/>
                <a:gd name="connsiteX1" fmla="*/ 35812 w 88106"/>
                <a:gd name="connsiteY1" fmla="*/ 0 h 571500"/>
                <a:gd name="connsiteX2" fmla="*/ 88106 w 88106"/>
                <a:gd name="connsiteY2" fmla="*/ 571500 h 571500"/>
                <a:gd name="connsiteX3" fmla="*/ 0 w 88106"/>
                <a:gd name="connsiteY3" fmla="*/ 571500 h 571500"/>
                <a:gd name="connsiteX0" fmla="*/ 0 w 88106"/>
                <a:gd name="connsiteY0" fmla="*/ 571500 h 571500"/>
                <a:gd name="connsiteX1" fmla="*/ 35812 w 88106"/>
                <a:gd name="connsiteY1" fmla="*/ 0 h 571500"/>
                <a:gd name="connsiteX2" fmla="*/ 88106 w 88106"/>
                <a:gd name="connsiteY2" fmla="*/ 571500 h 571500"/>
                <a:gd name="connsiteX3" fmla="*/ 0 w 88106"/>
                <a:gd name="connsiteY3" fmla="*/ 571500 h 571500"/>
                <a:gd name="connsiteX0" fmla="*/ 0 w 88106"/>
                <a:gd name="connsiteY0" fmla="*/ 571500 h 571500"/>
                <a:gd name="connsiteX1" fmla="*/ 35812 w 88106"/>
                <a:gd name="connsiteY1" fmla="*/ 0 h 571500"/>
                <a:gd name="connsiteX2" fmla="*/ 88106 w 88106"/>
                <a:gd name="connsiteY2" fmla="*/ 571500 h 571500"/>
                <a:gd name="connsiteX3" fmla="*/ 0 w 88106"/>
                <a:gd name="connsiteY3" fmla="*/ 571500 h 571500"/>
                <a:gd name="connsiteX0" fmla="*/ 0 w 88106"/>
                <a:gd name="connsiteY0" fmla="*/ 571500 h 571500"/>
                <a:gd name="connsiteX1" fmla="*/ 35812 w 88106"/>
                <a:gd name="connsiteY1" fmla="*/ 0 h 571500"/>
                <a:gd name="connsiteX2" fmla="*/ 88106 w 88106"/>
                <a:gd name="connsiteY2" fmla="*/ 571500 h 571500"/>
                <a:gd name="connsiteX3" fmla="*/ 0 w 88106"/>
                <a:gd name="connsiteY3" fmla="*/ 571500 h 571500"/>
                <a:gd name="connsiteX0" fmla="*/ 0 w 88106"/>
                <a:gd name="connsiteY0" fmla="*/ 571501 h 571501"/>
                <a:gd name="connsiteX1" fmla="*/ 35812 w 88106"/>
                <a:gd name="connsiteY1" fmla="*/ 1 h 571501"/>
                <a:gd name="connsiteX2" fmla="*/ 88106 w 88106"/>
                <a:gd name="connsiteY2" fmla="*/ 571501 h 571501"/>
                <a:gd name="connsiteX3" fmla="*/ 0 w 88106"/>
                <a:gd name="connsiteY3" fmla="*/ 571501 h 571501"/>
                <a:gd name="connsiteX0" fmla="*/ 0 w 88106"/>
                <a:gd name="connsiteY0" fmla="*/ 554833 h 554833"/>
                <a:gd name="connsiteX1" fmla="*/ 49909 w 88106"/>
                <a:gd name="connsiteY1" fmla="*/ 2 h 554833"/>
                <a:gd name="connsiteX2" fmla="*/ 88106 w 88106"/>
                <a:gd name="connsiteY2" fmla="*/ 554833 h 554833"/>
                <a:gd name="connsiteX3" fmla="*/ 0 w 88106"/>
                <a:gd name="connsiteY3" fmla="*/ 554833 h 554833"/>
                <a:gd name="connsiteX0" fmla="*/ 0 w 88106"/>
                <a:gd name="connsiteY0" fmla="*/ 552452 h 552452"/>
                <a:gd name="connsiteX1" fmla="*/ 35812 w 88106"/>
                <a:gd name="connsiteY1" fmla="*/ 2 h 552452"/>
                <a:gd name="connsiteX2" fmla="*/ 88106 w 88106"/>
                <a:gd name="connsiteY2" fmla="*/ 552452 h 552452"/>
                <a:gd name="connsiteX3" fmla="*/ 0 w 88106"/>
                <a:gd name="connsiteY3" fmla="*/ 552452 h 5524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8106" h="552452">
                  <a:moveTo>
                    <a:pt x="0" y="552452"/>
                  </a:moveTo>
                  <a:cubicBezTo>
                    <a:pt x="13692" y="274639"/>
                    <a:pt x="-3941" y="-791"/>
                    <a:pt x="35812" y="2"/>
                  </a:cubicBezTo>
                  <a:cubicBezTo>
                    <a:pt x="75565" y="795"/>
                    <a:pt x="81756" y="468711"/>
                    <a:pt x="88106" y="552452"/>
                  </a:cubicBezTo>
                  <a:lnTo>
                    <a:pt x="0" y="552452"/>
                  </a:lnTo>
                  <a:close/>
                </a:path>
              </a:pathLst>
            </a:custGeom>
            <a:solidFill>
              <a:schemeClr val="bg2"/>
            </a:solidFill>
            <a:ln w="12700">
              <a:solidFill>
                <a:schemeClr val="bg2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Freeform 94"/>
            <p:cNvSpPr/>
            <p:nvPr/>
          </p:nvSpPr>
          <p:spPr>
            <a:xfrm>
              <a:off x="4401873" y="2841249"/>
              <a:ext cx="865872" cy="1560705"/>
            </a:xfrm>
            <a:custGeom>
              <a:avLst/>
              <a:gdLst>
                <a:gd name="connsiteX0" fmla="*/ 0 w 192882"/>
                <a:gd name="connsiteY0" fmla="*/ 347663 h 347663"/>
                <a:gd name="connsiteX1" fmla="*/ 92869 w 192882"/>
                <a:gd name="connsiteY1" fmla="*/ 0 h 347663"/>
                <a:gd name="connsiteX2" fmla="*/ 192882 w 192882"/>
                <a:gd name="connsiteY2" fmla="*/ 347663 h 347663"/>
                <a:gd name="connsiteX3" fmla="*/ 0 w 192882"/>
                <a:gd name="connsiteY3" fmla="*/ 347663 h 3476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92882" h="347663">
                  <a:moveTo>
                    <a:pt x="0" y="347663"/>
                  </a:moveTo>
                  <a:cubicBezTo>
                    <a:pt x="30361" y="173831"/>
                    <a:pt x="60722" y="0"/>
                    <a:pt x="92869" y="0"/>
                  </a:cubicBezTo>
                  <a:cubicBezTo>
                    <a:pt x="125016" y="0"/>
                    <a:pt x="158949" y="173831"/>
                    <a:pt x="192882" y="347663"/>
                  </a:cubicBezTo>
                  <a:lnTo>
                    <a:pt x="0" y="347663"/>
                  </a:lnTo>
                  <a:close/>
                </a:path>
              </a:pathLst>
            </a:custGeom>
            <a:solidFill>
              <a:schemeClr val="accent6"/>
            </a:solidFill>
            <a:ln>
              <a:solidFill>
                <a:schemeClr val="accent6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6" name="Group 95"/>
          <p:cNvGrpSpPr>
            <a:grpSpLocks noChangeAspect="1"/>
          </p:cNvGrpSpPr>
          <p:nvPr/>
        </p:nvGrpSpPr>
        <p:grpSpPr>
          <a:xfrm>
            <a:off x="20967814" y="8042890"/>
            <a:ext cx="2696021" cy="12150391"/>
            <a:chOff x="3654454" y="2240743"/>
            <a:chExt cx="156398" cy="704850"/>
          </a:xfrm>
        </p:grpSpPr>
        <p:cxnSp>
          <p:nvCxnSpPr>
            <p:cNvPr id="97" name="Straight Connector 96"/>
            <p:cNvCxnSpPr/>
            <p:nvPr/>
          </p:nvCxnSpPr>
          <p:spPr>
            <a:xfrm flipV="1">
              <a:off x="3654454" y="2240743"/>
              <a:ext cx="0" cy="704850"/>
            </a:xfrm>
            <a:prstGeom prst="line">
              <a:avLst/>
            </a:prstGeom>
            <a:ln w="25400">
              <a:solidFill>
                <a:schemeClr val="accent4"/>
              </a:solidFill>
              <a:prstDash val="sys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" name="Straight Connector 97"/>
            <p:cNvCxnSpPr/>
            <p:nvPr/>
          </p:nvCxnSpPr>
          <p:spPr>
            <a:xfrm flipV="1">
              <a:off x="3810852" y="2240743"/>
              <a:ext cx="0" cy="704850"/>
            </a:xfrm>
            <a:prstGeom prst="line">
              <a:avLst/>
            </a:prstGeom>
            <a:ln w="25400">
              <a:solidFill>
                <a:schemeClr val="accent4"/>
              </a:solidFill>
              <a:prstDash val="sys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Straight Connector 98"/>
            <p:cNvCxnSpPr/>
            <p:nvPr/>
          </p:nvCxnSpPr>
          <p:spPr>
            <a:xfrm>
              <a:off x="3654454" y="2245507"/>
              <a:ext cx="156398" cy="0"/>
            </a:xfrm>
            <a:prstGeom prst="line">
              <a:avLst/>
            </a:prstGeom>
            <a:ln w="25400">
              <a:solidFill>
                <a:schemeClr val="accent4"/>
              </a:solidFill>
              <a:prstDash val="sys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7" name="Rectangle 16"/>
          <p:cNvSpPr/>
          <p:nvPr/>
        </p:nvSpPr>
        <p:spPr>
          <a:xfrm>
            <a:off x="20793456" y="7846941"/>
            <a:ext cx="2962656" cy="1229354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431332" tIns="215666" rIns="431332" bIns="215666"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56121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NSSL Lab Review Feb 25–27, 2015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603504" y="5420202"/>
            <a:ext cx="13754102" cy="16798265"/>
          </a:xfrm>
          <a:solidFill>
            <a:schemeClr val="bg1">
              <a:lumMod val="85000"/>
            </a:schemeClr>
          </a:solidFill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n-US" sz="6100" dirty="0">
                <a:solidFill>
                  <a:schemeClr val="bg2"/>
                </a:solidFill>
                <a:latin typeface="+mj-lt"/>
              </a:rPr>
              <a:t>Clutter Filtering Challenges</a:t>
            </a:r>
          </a:p>
          <a:p>
            <a:pPr marL="0" indent="0">
              <a:lnSpc>
                <a:spcPct val="120000"/>
              </a:lnSpc>
              <a:spcBef>
                <a:spcPts val="1288"/>
              </a:spcBef>
              <a:buNone/>
            </a:pPr>
            <a:r>
              <a:rPr lang="en-US" sz="3300" dirty="0"/>
              <a:t>Conventional ground clutter filters discriminate between clutter and weather based on radial velocity.</a:t>
            </a:r>
          </a:p>
          <a:p>
            <a:pPr marL="736325" indent="-736325">
              <a:lnSpc>
                <a:spcPct val="120000"/>
              </a:lnSpc>
              <a:spcBef>
                <a:spcPts val="1288"/>
              </a:spcBef>
            </a:pPr>
            <a:r>
              <a:rPr lang="en-US" sz="3300" dirty="0"/>
              <a:t>When clutter and weather have sufficiently different velocities, they work very well.</a:t>
            </a:r>
          </a:p>
          <a:p>
            <a:pPr marL="981770" indent="-981770">
              <a:lnSpc>
                <a:spcPct val="120000"/>
              </a:lnSpc>
              <a:spcBef>
                <a:spcPts val="2576"/>
              </a:spcBef>
            </a:pPr>
            <a:endParaRPr lang="en-US" sz="3300" dirty="0"/>
          </a:p>
          <a:p>
            <a:pPr marL="981770" indent="-981770">
              <a:lnSpc>
                <a:spcPct val="120000"/>
              </a:lnSpc>
              <a:spcBef>
                <a:spcPts val="2576"/>
              </a:spcBef>
            </a:pPr>
            <a:endParaRPr lang="en-US" sz="3300" dirty="0"/>
          </a:p>
          <a:p>
            <a:pPr marL="981770" indent="-981770">
              <a:lnSpc>
                <a:spcPct val="120000"/>
              </a:lnSpc>
              <a:spcBef>
                <a:spcPts val="2576"/>
              </a:spcBef>
            </a:pPr>
            <a:endParaRPr lang="en-US" sz="3300" dirty="0"/>
          </a:p>
          <a:p>
            <a:pPr marL="981770" indent="-981770">
              <a:lnSpc>
                <a:spcPct val="120000"/>
              </a:lnSpc>
              <a:spcBef>
                <a:spcPts val="2576"/>
              </a:spcBef>
            </a:pPr>
            <a:endParaRPr lang="en-US" sz="3300" dirty="0"/>
          </a:p>
          <a:p>
            <a:pPr marL="736325" indent="-736325">
              <a:lnSpc>
                <a:spcPct val="120000"/>
              </a:lnSpc>
              <a:spcBef>
                <a:spcPts val="5156"/>
              </a:spcBef>
            </a:pPr>
            <a:endParaRPr lang="en-US" sz="3300" dirty="0"/>
          </a:p>
          <a:p>
            <a:pPr marL="736325" indent="-736325">
              <a:lnSpc>
                <a:spcPct val="120000"/>
              </a:lnSpc>
              <a:spcBef>
                <a:spcPts val="5156"/>
              </a:spcBef>
            </a:pPr>
            <a:r>
              <a:rPr lang="en-US" sz="3300" dirty="0"/>
              <a:t>When </a:t>
            </a:r>
            <a:r>
              <a:rPr lang="en-US" sz="3300" dirty="0"/>
              <a:t>the weather velocity is near zero, clutter filtering </a:t>
            </a:r>
            <a:r>
              <a:rPr lang="en-US" sz="3300" dirty="0"/>
              <a:t>can affect the estimates of meteorological variables.</a:t>
            </a:r>
          </a:p>
          <a:p>
            <a:pPr marL="736325" indent="-736325">
              <a:lnSpc>
                <a:spcPct val="120000"/>
              </a:lnSpc>
              <a:spcBef>
                <a:spcPts val="0"/>
              </a:spcBef>
            </a:pPr>
            <a:endParaRPr lang="en-US" sz="3300" dirty="0"/>
          </a:p>
          <a:p>
            <a:pPr marL="736325" indent="-736325">
              <a:lnSpc>
                <a:spcPct val="120000"/>
              </a:lnSpc>
              <a:spcBef>
                <a:spcPts val="0"/>
              </a:spcBef>
            </a:pPr>
            <a:endParaRPr lang="en-US" sz="3300" dirty="0"/>
          </a:p>
          <a:p>
            <a:pPr marL="736325" indent="-736325">
              <a:lnSpc>
                <a:spcPct val="120000"/>
              </a:lnSpc>
              <a:spcBef>
                <a:spcPts val="0"/>
              </a:spcBef>
            </a:pPr>
            <a:endParaRPr lang="en-US" sz="3300" dirty="0"/>
          </a:p>
          <a:p>
            <a:pPr marL="736325" indent="-736325">
              <a:lnSpc>
                <a:spcPct val="120000"/>
              </a:lnSpc>
              <a:spcBef>
                <a:spcPts val="0"/>
              </a:spcBef>
            </a:pPr>
            <a:endParaRPr lang="en-US" sz="3300" dirty="0"/>
          </a:p>
          <a:p>
            <a:pPr marL="736325" indent="-736325">
              <a:lnSpc>
                <a:spcPct val="120000"/>
              </a:lnSpc>
              <a:spcBef>
                <a:spcPts val="0"/>
              </a:spcBef>
            </a:pPr>
            <a:endParaRPr lang="en-US" sz="3300" dirty="0"/>
          </a:p>
          <a:p>
            <a:pPr marL="736325" indent="-736325">
              <a:lnSpc>
                <a:spcPct val="120000"/>
              </a:lnSpc>
              <a:spcBef>
                <a:spcPts val="0"/>
              </a:spcBef>
            </a:pPr>
            <a:endParaRPr lang="en-US" sz="3300" dirty="0"/>
          </a:p>
          <a:p>
            <a:pPr marL="736325" indent="-736325">
              <a:lnSpc>
                <a:spcPct val="120000"/>
              </a:lnSpc>
              <a:spcBef>
                <a:spcPts val="0"/>
              </a:spcBef>
            </a:pPr>
            <a:endParaRPr lang="en-US" sz="3300" dirty="0"/>
          </a:p>
          <a:p>
            <a:pPr marL="736325" indent="-736325">
              <a:lnSpc>
                <a:spcPct val="120000"/>
              </a:lnSpc>
              <a:spcBef>
                <a:spcPts val="0"/>
              </a:spcBef>
            </a:pPr>
            <a:endParaRPr lang="en-US" sz="3300" dirty="0"/>
          </a:p>
          <a:p>
            <a:pPr marL="736325" indent="-736325">
              <a:lnSpc>
                <a:spcPct val="120000"/>
              </a:lnSpc>
              <a:spcBef>
                <a:spcPts val="2576"/>
              </a:spcBef>
            </a:pPr>
            <a:r>
              <a:rPr lang="en-US" sz="3300" dirty="0"/>
              <a:t>Clutter </a:t>
            </a:r>
            <a:r>
              <a:rPr lang="en-US" sz="3300" dirty="0"/>
              <a:t>filtering is also difficult when collecting a small number of pulses (e.g., </a:t>
            </a:r>
            <a:r>
              <a:rPr lang="en-US" sz="3300" dirty="0"/>
              <a:t>detection </a:t>
            </a:r>
            <a:r>
              <a:rPr lang="en-US" sz="3300" dirty="0"/>
              <a:t>scans, beam multiplexing), techniques that could be useful on a phased array</a:t>
            </a: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541877" y="3982818"/>
            <a:ext cx="42773597" cy="1131076"/>
          </a:xfrm>
          <a:prstGeom prst="rect">
            <a:avLst/>
          </a:prstGeom>
        </p:spPr>
        <p:txBody>
          <a:bodyPr vert="horz" lIns="392713" tIns="196349" rIns="392713" bIns="196349" rtlCol="0" anchor="b" anchorCtr="0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1600" kern="120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200" dirty="0">
                <a:solidFill>
                  <a:schemeClr val="tx1"/>
                </a:solidFill>
                <a:latin typeface="Arial"/>
                <a:cs typeface="Arial"/>
              </a:rPr>
              <a:t>Christopher Curtis</a:t>
            </a: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15070714" y="5418693"/>
            <a:ext cx="13749859" cy="16797858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vert="horz" lIns="392713" tIns="196349" rIns="392713" bIns="196349" rtlCol="0">
            <a:normAutofit/>
          </a:bodyPr>
          <a:lstStyle>
            <a:lvl1pPr marL="342900" indent="-342900" algn="l" defTabSz="914400" rtl="0" eaLnBrk="1" latinLnBrk="0" hangingPunct="1">
              <a:spcBef>
                <a:spcPts val="2000"/>
              </a:spcBef>
              <a:buClr>
                <a:schemeClr val="tx1"/>
              </a:buClr>
              <a:buSzPct val="90000"/>
              <a:buFont typeface="Arial"/>
              <a:buChar char="•"/>
              <a:defRPr sz="1200" kern="1200">
                <a:solidFill>
                  <a:schemeClr val="tx1">
                    <a:lumMod val="90000"/>
                    <a:lumOff val="10000"/>
                  </a:schemeClr>
                </a:solidFill>
                <a:latin typeface="Arial"/>
                <a:ea typeface="+mn-ea"/>
                <a:cs typeface="Arial"/>
              </a:defRPr>
            </a:lvl1pPr>
            <a:lvl2pPr marL="685800" indent="-336550" algn="l" defTabSz="914400" rtl="0" eaLnBrk="1" latinLnBrk="0" hangingPunct="1">
              <a:spcBef>
                <a:spcPts val="600"/>
              </a:spcBef>
              <a:buClr>
                <a:schemeClr val="tx1"/>
              </a:buClr>
              <a:buSzPct val="90000"/>
              <a:buFont typeface="Arial"/>
              <a:buChar char="•"/>
              <a:defRPr sz="1100" kern="1200">
                <a:solidFill>
                  <a:schemeClr val="tx1">
                    <a:lumMod val="90000"/>
                    <a:lumOff val="10000"/>
                  </a:schemeClr>
                </a:solidFill>
                <a:latin typeface="Arial"/>
                <a:ea typeface="+mn-ea"/>
                <a:cs typeface="Arial"/>
              </a:defRPr>
            </a:lvl2pPr>
            <a:lvl3pPr marL="1035050" indent="-349250" algn="l" defTabSz="914400" rtl="0" eaLnBrk="1" latinLnBrk="0" hangingPunct="1">
              <a:spcBef>
                <a:spcPts val="600"/>
              </a:spcBef>
              <a:buClr>
                <a:schemeClr val="tx1"/>
              </a:buClr>
              <a:buSzPct val="90000"/>
              <a:buFont typeface="Arial"/>
              <a:buChar char="•"/>
              <a:defRPr sz="1050" kern="1200">
                <a:solidFill>
                  <a:schemeClr val="tx1">
                    <a:lumMod val="90000"/>
                    <a:lumOff val="10000"/>
                  </a:schemeClr>
                </a:solidFill>
                <a:latin typeface="Arial"/>
                <a:ea typeface="+mn-ea"/>
                <a:cs typeface="Arial"/>
              </a:defRPr>
            </a:lvl3pPr>
            <a:lvl4pPr marL="1371600" indent="-336550" algn="l" defTabSz="914400" rtl="0" eaLnBrk="1" latinLnBrk="0" hangingPunct="1">
              <a:spcBef>
                <a:spcPts val="600"/>
              </a:spcBef>
              <a:buClr>
                <a:schemeClr val="tx1"/>
              </a:buClr>
              <a:buSzPct val="90000"/>
              <a:buFont typeface="Arial"/>
              <a:buChar char="•"/>
              <a:defRPr sz="1050" kern="1200">
                <a:solidFill>
                  <a:schemeClr val="tx1">
                    <a:lumMod val="90000"/>
                    <a:lumOff val="10000"/>
                  </a:schemeClr>
                </a:solidFill>
                <a:latin typeface="Arial"/>
                <a:ea typeface="+mn-ea"/>
                <a:cs typeface="Arial"/>
              </a:defRPr>
            </a:lvl4pPr>
            <a:lvl5pPr marL="1720850" indent="-349250" algn="l" defTabSz="914400" rtl="0" eaLnBrk="1" latinLnBrk="0" hangingPunct="1">
              <a:spcBef>
                <a:spcPts val="600"/>
              </a:spcBef>
              <a:buClr>
                <a:schemeClr val="tx1"/>
              </a:buClr>
              <a:buSzPct val="90000"/>
              <a:buFont typeface="Arial"/>
              <a:buChar char="•"/>
              <a:defRPr sz="1050" kern="1200">
                <a:solidFill>
                  <a:schemeClr val="tx1">
                    <a:lumMod val="90000"/>
                    <a:lumOff val="10000"/>
                  </a:schemeClr>
                </a:solidFill>
                <a:latin typeface="Arial"/>
                <a:ea typeface="+mn-ea"/>
                <a:cs typeface="Arial"/>
              </a:defRPr>
            </a:lvl5pPr>
            <a:lvl6pPr marL="2055813" indent="-344488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Wingdings 2" pitchFamily="18" charset="2"/>
              <a:buChar char=""/>
              <a:defRPr lang="en-US" sz="1800" kern="1200" dirty="0" smtClean="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398713" indent="-344488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Wingdings 2" pitchFamily="18" charset="2"/>
              <a:buChar char=""/>
              <a:defRPr lang="en-US" sz="1800" kern="1200" dirty="0" smtClean="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743200" indent="-344488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Wingdings 2" pitchFamily="18" charset="2"/>
              <a:buChar char=""/>
              <a:defRPr lang="en-US" sz="1800" kern="1200" dirty="0" smtClean="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087688" indent="-344488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Wingdings 2" pitchFamily="18" charset="2"/>
              <a:buChar char=""/>
              <a:defRPr lang="en-US" sz="1800" kern="1200" dirty="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6100" dirty="0">
                <a:solidFill>
                  <a:schemeClr val="bg2"/>
                </a:solidFill>
                <a:latin typeface="+mj-lt"/>
              </a:rPr>
              <a:t>NWRT as a Proof-of-Concept</a:t>
            </a:r>
          </a:p>
          <a:p>
            <a:pPr marL="0" indent="0">
              <a:lnSpc>
                <a:spcPct val="120000"/>
              </a:lnSpc>
              <a:spcBef>
                <a:spcPts val="1288"/>
              </a:spcBef>
              <a:buNone/>
            </a:pPr>
            <a:r>
              <a:rPr lang="en-US" sz="3300" dirty="0"/>
              <a:t>Is there another way to discriminate between clutter and weather signals?</a:t>
            </a:r>
          </a:p>
          <a:p>
            <a:pPr marL="0" indent="0">
              <a:lnSpc>
                <a:spcPct val="120000"/>
              </a:lnSpc>
              <a:spcBef>
                <a:spcPts val="1288"/>
              </a:spcBef>
              <a:buNone/>
            </a:pPr>
            <a:endParaRPr lang="en-US" sz="3300" dirty="0"/>
          </a:p>
          <a:p>
            <a:pPr marL="0" indent="0">
              <a:lnSpc>
                <a:spcPct val="120000"/>
              </a:lnSpc>
              <a:spcBef>
                <a:spcPts val="1288"/>
              </a:spcBef>
              <a:buNone/>
            </a:pPr>
            <a:endParaRPr lang="en-US" sz="3300" dirty="0"/>
          </a:p>
          <a:p>
            <a:pPr marL="0" indent="0">
              <a:lnSpc>
                <a:spcPct val="120000"/>
              </a:lnSpc>
              <a:spcBef>
                <a:spcPts val="1288"/>
              </a:spcBef>
              <a:buNone/>
            </a:pPr>
            <a:endParaRPr lang="en-US" sz="3300" dirty="0"/>
          </a:p>
          <a:p>
            <a:pPr marL="0" indent="0">
              <a:lnSpc>
                <a:spcPct val="120000"/>
              </a:lnSpc>
              <a:spcBef>
                <a:spcPts val="1288"/>
              </a:spcBef>
              <a:buNone/>
            </a:pPr>
            <a:endParaRPr lang="en-US" sz="3300" dirty="0"/>
          </a:p>
          <a:p>
            <a:pPr marL="0" indent="0">
              <a:lnSpc>
                <a:spcPct val="120000"/>
              </a:lnSpc>
              <a:spcBef>
                <a:spcPts val="1288"/>
              </a:spcBef>
              <a:buNone/>
            </a:pPr>
            <a:endParaRPr lang="en-US" sz="3300" dirty="0"/>
          </a:p>
          <a:p>
            <a:pPr marL="0" indent="0">
              <a:lnSpc>
                <a:spcPct val="120000"/>
              </a:lnSpc>
              <a:spcBef>
                <a:spcPts val="1288"/>
              </a:spcBef>
              <a:buNone/>
            </a:pPr>
            <a:endParaRPr lang="en-US" sz="3300" dirty="0"/>
          </a:p>
          <a:p>
            <a:pPr marL="0" indent="0">
              <a:lnSpc>
                <a:spcPct val="120000"/>
              </a:lnSpc>
              <a:spcBef>
                <a:spcPts val="1288"/>
              </a:spcBef>
              <a:buNone/>
            </a:pPr>
            <a:endParaRPr lang="en-US" sz="3300" dirty="0"/>
          </a:p>
          <a:p>
            <a:pPr marL="0" indent="0">
              <a:lnSpc>
                <a:spcPct val="120000"/>
              </a:lnSpc>
              <a:spcBef>
                <a:spcPts val="1288"/>
              </a:spcBef>
              <a:buNone/>
            </a:pPr>
            <a:r>
              <a:rPr lang="en-US" sz="3300" dirty="0"/>
              <a:t>Combining </a:t>
            </a:r>
            <a:r>
              <a:rPr lang="en-US" sz="3300" dirty="0"/>
              <a:t>multiple channels from antennas at different positions allows spatial filtering.</a:t>
            </a:r>
          </a:p>
          <a:p>
            <a:pPr marL="981770" indent="-981770">
              <a:lnSpc>
                <a:spcPct val="120000"/>
              </a:lnSpc>
              <a:spcBef>
                <a:spcPts val="1288"/>
              </a:spcBef>
            </a:pPr>
            <a:r>
              <a:rPr lang="en-US" sz="3300" dirty="0"/>
              <a:t>Spatial </a:t>
            </a:r>
            <a:r>
              <a:rPr lang="en-US" sz="3300" dirty="0"/>
              <a:t>filtering is a method of adaptive beamforming that discriminates </a:t>
            </a:r>
            <a:r>
              <a:rPr lang="en-US" sz="3300" dirty="0"/>
              <a:t>based </a:t>
            </a:r>
            <a:r>
              <a:rPr lang="en-US" sz="3300" dirty="0"/>
              <a:t>on position </a:t>
            </a:r>
            <a:r>
              <a:rPr lang="en-US" sz="3300" dirty="0"/>
              <a:t>in space.</a:t>
            </a:r>
          </a:p>
          <a:p>
            <a:pPr marL="981770" indent="-981770">
              <a:lnSpc>
                <a:spcPct val="120000"/>
              </a:lnSpc>
              <a:spcBef>
                <a:spcPts val="1288"/>
              </a:spcBef>
            </a:pPr>
            <a:r>
              <a:rPr lang="en-US" sz="3300" dirty="0"/>
              <a:t>Antenna pattern can be changed to reduce sensitivity </a:t>
            </a:r>
            <a:r>
              <a:rPr lang="en-US" sz="3300" dirty="0"/>
              <a:t>in </a:t>
            </a:r>
            <a:r>
              <a:rPr lang="en-US" sz="3300" dirty="0"/>
              <a:t>certain directions (nulling).</a:t>
            </a: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29497939" y="5418693"/>
            <a:ext cx="13749859" cy="16797858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vert="horz" lIns="392713" tIns="196349" rIns="392713" bIns="196349" rtlCol="0">
            <a:normAutofit/>
          </a:bodyPr>
          <a:lstStyle>
            <a:lvl1pPr marL="342900" indent="-342900" algn="l" defTabSz="914400" rtl="0" eaLnBrk="1" latinLnBrk="0" hangingPunct="1">
              <a:spcBef>
                <a:spcPts val="2000"/>
              </a:spcBef>
              <a:buClr>
                <a:schemeClr val="tx1"/>
              </a:buClr>
              <a:buSzPct val="90000"/>
              <a:buFont typeface="Arial"/>
              <a:buChar char="•"/>
              <a:defRPr sz="1200" kern="1200">
                <a:solidFill>
                  <a:schemeClr val="tx1">
                    <a:lumMod val="90000"/>
                    <a:lumOff val="10000"/>
                  </a:schemeClr>
                </a:solidFill>
                <a:latin typeface="Arial"/>
                <a:ea typeface="+mn-ea"/>
                <a:cs typeface="Arial"/>
              </a:defRPr>
            </a:lvl1pPr>
            <a:lvl2pPr marL="685800" indent="-336550" algn="l" defTabSz="914400" rtl="0" eaLnBrk="1" latinLnBrk="0" hangingPunct="1">
              <a:spcBef>
                <a:spcPts val="600"/>
              </a:spcBef>
              <a:buClr>
                <a:schemeClr val="tx1"/>
              </a:buClr>
              <a:buSzPct val="90000"/>
              <a:buFont typeface="Arial"/>
              <a:buChar char="•"/>
              <a:defRPr sz="1100" kern="1200">
                <a:solidFill>
                  <a:schemeClr val="tx1">
                    <a:lumMod val="90000"/>
                    <a:lumOff val="10000"/>
                  </a:schemeClr>
                </a:solidFill>
                <a:latin typeface="Arial"/>
                <a:ea typeface="+mn-ea"/>
                <a:cs typeface="Arial"/>
              </a:defRPr>
            </a:lvl2pPr>
            <a:lvl3pPr marL="1035050" indent="-349250" algn="l" defTabSz="914400" rtl="0" eaLnBrk="1" latinLnBrk="0" hangingPunct="1">
              <a:spcBef>
                <a:spcPts val="600"/>
              </a:spcBef>
              <a:buClr>
                <a:schemeClr val="tx1"/>
              </a:buClr>
              <a:buSzPct val="90000"/>
              <a:buFont typeface="Arial"/>
              <a:buChar char="•"/>
              <a:defRPr sz="1050" kern="1200">
                <a:solidFill>
                  <a:schemeClr val="tx1">
                    <a:lumMod val="90000"/>
                    <a:lumOff val="10000"/>
                  </a:schemeClr>
                </a:solidFill>
                <a:latin typeface="Arial"/>
                <a:ea typeface="+mn-ea"/>
                <a:cs typeface="Arial"/>
              </a:defRPr>
            </a:lvl3pPr>
            <a:lvl4pPr marL="1371600" indent="-336550" algn="l" defTabSz="914400" rtl="0" eaLnBrk="1" latinLnBrk="0" hangingPunct="1">
              <a:spcBef>
                <a:spcPts val="600"/>
              </a:spcBef>
              <a:buClr>
                <a:schemeClr val="tx1"/>
              </a:buClr>
              <a:buSzPct val="90000"/>
              <a:buFont typeface="Arial"/>
              <a:buChar char="•"/>
              <a:defRPr sz="1050" kern="1200">
                <a:solidFill>
                  <a:schemeClr val="tx1">
                    <a:lumMod val="90000"/>
                    <a:lumOff val="10000"/>
                  </a:schemeClr>
                </a:solidFill>
                <a:latin typeface="Arial"/>
                <a:ea typeface="+mn-ea"/>
                <a:cs typeface="Arial"/>
              </a:defRPr>
            </a:lvl4pPr>
            <a:lvl5pPr marL="1720850" indent="-349250" algn="l" defTabSz="914400" rtl="0" eaLnBrk="1" latinLnBrk="0" hangingPunct="1">
              <a:spcBef>
                <a:spcPts val="600"/>
              </a:spcBef>
              <a:buClr>
                <a:schemeClr val="tx1"/>
              </a:buClr>
              <a:buSzPct val="90000"/>
              <a:buFont typeface="Arial"/>
              <a:buChar char="•"/>
              <a:defRPr sz="1050" kern="1200">
                <a:solidFill>
                  <a:schemeClr val="tx1">
                    <a:lumMod val="90000"/>
                    <a:lumOff val="10000"/>
                  </a:schemeClr>
                </a:solidFill>
                <a:latin typeface="Arial"/>
                <a:ea typeface="+mn-ea"/>
                <a:cs typeface="Arial"/>
              </a:defRPr>
            </a:lvl5pPr>
            <a:lvl6pPr marL="2055813" indent="-344488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Wingdings 2" pitchFamily="18" charset="2"/>
              <a:buChar char=""/>
              <a:defRPr lang="en-US" sz="1800" kern="1200" dirty="0" smtClean="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398713" indent="-344488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Wingdings 2" pitchFamily="18" charset="2"/>
              <a:buChar char=""/>
              <a:defRPr lang="en-US" sz="1800" kern="1200" dirty="0" smtClean="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743200" indent="-344488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Wingdings 2" pitchFamily="18" charset="2"/>
              <a:buChar char=""/>
              <a:defRPr lang="en-US" sz="1800" kern="1200" dirty="0" smtClean="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087688" indent="-344488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Wingdings 2" pitchFamily="18" charset="2"/>
              <a:buChar char=""/>
              <a:defRPr lang="en-US" sz="1800" kern="1200" dirty="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6100" dirty="0">
                <a:solidFill>
                  <a:schemeClr val="bg2"/>
                </a:solidFill>
                <a:latin typeface="+mj-lt"/>
              </a:rPr>
              <a:t>NWRT Multi-Channel Results</a:t>
            </a:r>
          </a:p>
          <a:p>
            <a:pPr marL="0" indent="0">
              <a:lnSpc>
                <a:spcPct val="120000"/>
              </a:lnSpc>
              <a:spcBef>
                <a:spcPts val="2576"/>
              </a:spcBef>
              <a:buNone/>
            </a:pPr>
            <a:r>
              <a:rPr lang="en-US" sz="3300" dirty="0"/>
              <a:t>By properly combining the channels, </a:t>
            </a:r>
            <a:r>
              <a:rPr lang="en-US" sz="3300" dirty="0"/>
              <a:t>ground clutter </a:t>
            </a:r>
            <a:r>
              <a:rPr lang="en-US" sz="3300" dirty="0"/>
              <a:t>can be removed using spatial filtering.</a:t>
            </a:r>
          </a:p>
          <a:p>
            <a:pPr marL="0" indent="0">
              <a:lnSpc>
                <a:spcPct val="120000"/>
              </a:lnSpc>
              <a:spcBef>
                <a:spcPts val="2576"/>
              </a:spcBef>
              <a:buNone/>
            </a:pPr>
            <a:endParaRPr lang="en-US" sz="3300" dirty="0"/>
          </a:p>
          <a:p>
            <a:pPr marL="0" indent="0">
              <a:lnSpc>
                <a:spcPct val="120000"/>
              </a:lnSpc>
              <a:spcBef>
                <a:spcPts val="2576"/>
              </a:spcBef>
              <a:buNone/>
            </a:pPr>
            <a:endParaRPr lang="en-US" sz="3300" dirty="0"/>
          </a:p>
          <a:p>
            <a:pPr marL="0" indent="0">
              <a:lnSpc>
                <a:spcPct val="120000"/>
              </a:lnSpc>
              <a:spcBef>
                <a:spcPts val="2576"/>
              </a:spcBef>
              <a:buNone/>
            </a:pPr>
            <a:endParaRPr lang="en-US" sz="3300" dirty="0"/>
          </a:p>
          <a:p>
            <a:pPr marL="0" indent="0">
              <a:lnSpc>
                <a:spcPct val="120000"/>
              </a:lnSpc>
              <a:spcBef>
                <a:spcPts val="2576"/>
              </a:spcBef>
              <a:buNone/>
            </a:pPr>
            <a:endParaRPr lang="en-US" sz="3300" dirty="0"/>
          </a:p>
          <a:p>
            <a:pPr marL="0" indent="0">
              <a:lnSpc>
                <a:spcPct val="120000"/>
              </a:lnSpc>
              <a:spcBef>
                <a:spcPts val="2576"/>
              </a:spcBef>
              <a:buNone/>
            </a:pPr>
            <a:endParaRPr lang="en-US" sz="3300" dirty="0"/>
          </a:p>
          <a:p>
            <a:pPr marL="0" indent="0" algn="ctr">
              <a:lnSpc>
                <a:spcPct val="120000"/>
              </a:lnSpc>
              <a:spcBef>
                <a:spcPts val="2576"/>
              </a:spcBef>
              <a:buNone/>
            </a:pPr>
            <a:endParaRPr lang="en-US" dirty="0" smtClean="0">
              <a:solidFill>
                <a:schemeClr val="bg2"/>
              </a:solidFill>
              <a:latin typeface="+mj-lt"/>
            </a:endParaRPr>
          </a:p>
          <a:p>
            <a:pPr marL="0" indent="0" algn="ctr">
              <a:lnSpc>
                <a:spcPct val="120000"/>
              </a:lnSpc>
              <a:spcBef>
                <a:spcPts val="2576"/>
              </a:spcBef>
              <a:buNone/>
            </a:pPr>
            <a:r>
              <a:rPr lang="en-US" sz="6100" dirty="0">
                <a:solidFill>
                  <a:schemeClr val="bg2"/>
                </a:solidFill>
                <a:latin typeface="+mj-lt"/>
              </a:rPr>
              <a:t>Modern </a:t>
            </a:r>
            <a:r>
              <a:rPr lang="en-US" sz="6100" dirty="0">
                <a:solidFill>
                  <a:schemeClr val="bg2"/>
                </a:solidFill>
                <a:latin typeface="+mj-lt"/>
              </a:rPr>
              <a:t>Active Arrays</a:t>
            </a:r>
          </a:p>
          <a:p>
            <a:pPr marL="0" indent="0">
              <a:lnSpc>
                <a:spcPct val="120000"/>
              </a:lnSpc>
              <a:spcBef>
                <a:spcPts val="2576"/>
              </a:spcBef>
              <a:buNone/>
            </a:pPr>
            <a:r>
              <a:rPr lang="en-US" sz="3300" dirty="0"/>
              <a:t>Modern active arrays such as the Advanced Technology Demonstrator provide more channels and a different array geometry, leading to new research opportunities.</a:t>
            </a:r>
          </a:p>
        </p:txBody>
      </p:sp>
      <p:grpSp>
        <p:nvGrpSpPr>
          <p:cNvPr id="33" name="Group 32"/>
          <p:cNvGrpSpPr/>
          <p:nvPr/>
        </p:nvGrpSpPr>
        <p:grpSpPr>
          <a:xfrm>
            <a:off x="16595189" y="8303571"/>
            <a:ext cx="5327635" cy="4376405"/>
            <a:chOff x="3457331" y="1814270"/>
            <a:chExt cx="1109924" cy="956213"/>
          </a:xfrm>
        </p:grpSpPr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57331" y="1814270"/>
              <a:ext cx="1109924" cy="956213"/>
            </a:xfrm>
            <a:prstGeom prst="rect">
              <a:avLst/>
            </a:prstGeom>
          </p:spPr>
        </p:pic>
        <p:sp>
          <p:nvSpPr>
            <p:cNvPr id="14" name="Oval 13"/>
            <p:cNvSpPr/>
            <p:nvPr/>
          </p:nvSpPr>
          <p:spPr>
            <a:xfrm>
              <a:off x="3695716" y="2482517"/>
              <a:ext cx="100013" cy="104890"/>
            </a:xfrm>
            <a:prstGeom prst="ellipse">
              <a:avLst/>
            </a:prstGeom>
            <a:noFill/>
            <a:ln w="25400">
              <a:solidFill>
                <a:schemeClr val="accent6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Oval 29"/>
            <p:cNvSpPr/>
            <p:nvPr/>
          </p:nvSpPr>
          <p:spPr>
            <a:xfrm>
              <a:off x="4019436" y="2567426"/>
              <a:ext cx="100013" cy="104890"/>
            </a:xfrm>
            <a:prstGeom prst="ellipse">
              <a:avLst/>
            </a:prstGeom>
            <a:noFill/>
            <a:ln w="25400">
              <a:solidFill>
                <a:schemeClr val="accent6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Oval 30"/>
            <p:cNvSpPr/>
            <p:nvPr/>
          </p:nvSpPr>
          <p:spPr>
            <a:xfrm>
              <a:off x="4164696" y="2487512"/>
              <a:ext cx="100013" cy="104890"/>
            </a:xfrm>
            <a:prstGeom prst="ellipse">
              <a:avLst/>
            </a:prstGeom>
            <a:noFill/>
            <a:ln w="25400">
              <a:solidFill>
                <a:schemeClr val="accent6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Oval 31"/>
            <p:cNvSpPr/>
            <p:nvPr/>
          </p:nvSpPr>
          <p:spPr>
            <a:xfrm>
              <a:off x="4145516" y="1972164"/>
              <a:ext cx="100013" cy="104890"/>
            </a:xfrm>
            <a:prstGeom prst="ellipse">
              <a:avLst/>
            </a:prstGeom>
            <a:noFill/>
            <a:ln w="25400">
              <a:solidFill>
                <a:schemeClr val="accent6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Oval 43"/>
            <p:cNvSpPr/>
            <p:nvPr/>
          </p:nvSpPr>
          <p:spPr>
            <a:xfrm>
              <a:off x="3847986" y="1899853"/>
              <a:ext cx="100013" cy="104890"/>
            </a:xfrm>
            <a:prstGeom prst="ellipse">
              <a:avLst/>
            </a:prstGeom>
            <a:noFill/>
            <a:ln w="25400">
              <a:solidFill>
                <a:schemeClr val="accent6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Oval 44"/>
            <p:cNvSpPr/>
            <p:nvPr/>
          </p:nvSpPr>
          <p:spPr>
            <a:xfrm>
              <a:off x="3709843" y="1969770"/>
              <a:ext cx="100013" cy="104890"/>
            </a:xfrm>
            <a:prstGeom prst="ellipse">
              <a:avLst/>
            </a:prstGeom>
            <a:noFill/>
            <a:ln w="25400">
              <a:solidFill>
                <a:schemeClr val="accent6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57" r="6889"/>
          <a:stretch/>
        </p:blipFill>
        <p:spPr>
          <a:xfrm>
            <a:off x="30061015" y="8303569"/>
            <a:ext cx="5554987" cy="4751214"/>
          </a:xfrm>
          <a:prstGeom prst="rect">
            <a:avLst/>
          </a:prstGeom>
        </p:spPr>
      </p:pic>
      <p:pic>
        <p:nvPicPr>
          <p:cNvPr id="48" name="Picture 4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01155" y="17177223"/>
            <a:ext cx="7020413" cy="50204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4" name="Title 1"/>
          <p:cNvSpPr>
            <a:spLocks noGrp="1"/>
          </p:cNvSpPr>
          <p:nvPr>
            <p:ph type="title"/>
          </p:nvPr>
        </p:nvSpPr>
        <p:spPr>
          <a:xfrm>
            <a:off x="541877" y="2675564"/>
            <a:ext cx="42773597" cy="1490067"/>
          </a:xfrm>
        </p:spPr>
        <p:txBody>
          <a:bodyPr>
            <a:normAutofit/>
          </a:bodyPr>
          <a:lstStyle/>
          <a:p>
            <a:r>
              <a:rPr lang="en-US" dirty="0" smtClean="0"/>
              <a:t>PAR to the Rescue: Improving Clutter Mitigation with Adaptive Beamforming</a:t>
            </a:r>
            <a:endParaRPr lang="en-US" dirty="0"/>
          </a:p>
        </p:txBody>
      </p:sp>
      <p:pic>
        <p:nvPicPr>
          <p:cNvPr id="49" name="Picture 4" descr="manuscriptMULTICHANNELr_CDC_Page_1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948" t="15683" r="22205" b="21410"/>
          <a:stretch>
            <a:fillRect/>
          </a:stretch>
        </p:blipFill>
        <p:spPr bwMode="auto">
          <a:xfrm>
            <a:off x="23372717" y="8303571"/>
            <a:ext cx="3112522" cy="43764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7" name="Group 26"/>
          <p:cNvGrpSpPr/>
          <p:nvPr/>
        </p:nvGrpSpPr>
        <p:grpSpPr>
          <a:xfrm>
            <a:off x="1776845" y="9524328"/>
            <a:ext cx="5386042" cy="3850232"/>
            <a:chOff x="370176" y="2080997"/>
            <a:chExt cx="1122092" cy="841248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0176" y="2080997"/>
              <a:ext cx="1122092" cy="841248"/>
            </a:xfrm>
            <a:prstGeom prst="rect">
              <a:avLst/>
            </a:prstGeom>
          </p:spPr>
        </p:pic>
        <p:sp>
          <p:nvSpPr>
            <p:cNvPr id="26" name="Freeform 25"/>
            <p:cNvSpPr/>
            <p:nvPr/>
          </p:nvSpPr>
          <p:spPr>
            <a:xfrm>
              <a:off x="920343" y="2261343"/>
              <a:ext cx="59532" cy="552452"/>
            </a:xfrm>
            <a:custGeom>
              <a:avLst/>
              <a:gdLst>
                <a:gd name="connsiteX0" fmla="*/ 0 w 88106"/>
                <a:gd name="connsiteY0" fmla="*/ 559594 h 559594"/>
                <a:gd name="connsiteX1" fmla="*/ 42862 w 88106"/>
                <a:gd name="connsiteY1" fmla="*/ 0 h 559594"/>
                <a:gd name="connsiteX2" fmla="*/ 88106 w 88106"/>
                <a:gd name="connsiteY2" fmla="*/ 559594 h 559594"/>
                <a:gd name="connsiteX3" fmla="*/ 0 w 88106"/>
                <a:gd name="connsiteY3" fmla="*/ 559594 h 559594"/>
                <a:gd name="connsiteX0" fmla="*/ 0 w 88106"/>
                <a:gd name="connsiteY0" fmla="*/ 571500 h 571500"/>
                <a:gd name="connsiteX1" fmla="*/ 35812 w 88106"/>
                <a:gd name="connsiteY1" fmla="*/ 0 h 571500"/>
                <a:gd name="connsiteX2" fmla="*/ 88106 w 88106"/>
                <a:gd name="connsiteY2" fmla="*/ 571500 h 571500"/>
                <a:gd name="connsiteX3" fmla="*/ 0 w 88106"/>
                <a:gd name="connsiteY3" fmla="*/ 571500 h 571500"/>
                <a:gd name="connsiteX0" fmla="*/ 0 w 88106"/>
                <a:gd name="connsiteY0" fmla="*/ 571500 h 571500"/>
                <a:gd name="connsiteX1" fmla="*/ 35812 w 88106"/>
                <a:gd name="connsiteY1" fmla="*/ 0 h 571500"/>
                <a:gd name="connsiteX2" fmla="*/ 88106 w 88106"/>
                <a:gd name="connsiteY2" fmla="*/ 571500 h 571500"/>
                <a:gd name="connsiteX3" fmla="*/ 0 w 88106"/>
                <a:gd name="connsiteY3" fmla="*/ 571500 h 571500"/>
                <a:gd name="connsiteX0" fmla="*/ 0 w 88106"/>
                <a:gd name="connsiteY0" fmla="*/ 571500 h 571500"/>
                <a:gd name="connsiteX1" fmla="*/ 35812 w 88106"/>
                <a:gd name="connsiteY1" fmla="*/ 0 h 571500"/>
                <a:gd name="connsiteX2" fmla="*/ 88106 w 88106"/>
                <a:gd name="connsiteY2" fmla="*/ 571500 h 571500"/>
                <a:gd name="connsiteX3" fmla="*/ 0 w 88106"/>
                <a:gd name="connsiteY3" fmla="*/ 571500 h 571500"/>
                <a:gd name="connsiteX0" fmla="*/ 0 w 94343"/>
                <a:gd name="connsiteY0" fmla="*/ 571500 h 571500"/>
                <a:gd name="connsiteX1" fmla="*/ 35812 w 94343"/>
                <a:gd name="connsiteY1" fmla="*/ 0 h 571500"/>
                <a:gd name="connsiteX2" fmla="*/ 88106 w 94343"/>
                <a:gd name="connsiteY2" fmla="*/ 571500 h 571500"/>
                <a:gd name="connsiteX3" fmla="*/ 0 w 94343"/>
                <a:gd name="connsiteY3" fmla="*/ 571500 h 571500"/>
                <a:gd name="connsiteX0" fmla="*/ 0 w 88106"/>
                <a:gd name="connsiteY0" fmla="*/ 571500 h 571500"/>
                <a:gd name="connsiteX1" fmla="*/ 35812 w 88106"/>
                <a:gd name="connsiteY1" fmla="*/ 0 h 571500"/>
                <a:gd name="connsiteX2" fmla="*/ 88106 w 88106"/>
                <a:gd name="connsiteY2" fmla="*/ 571500 h 571500"/>
                <a:gd name="connsiteX3" fmla="*/ 0 w 88106"/>
                <a:gd name="connsiteY3" fmla="*/ 571500 h 571500"/>
                <a:gd name="connsiteX0" fmla="*/ 0 w 88106"/>
                <a:gd name="connsiteY0" fmla="*/ 571500 h 571500"/>
                <a:gd name="connsiteX1" fmla="*/ 35812 w 88106"/>
                <a:gd name="connsiteY1" fmla="*/ 0 h 571500"/>
                <a:gd name="connsiteX2" fmla="*/ 88106 w 88106"/>
                <a:gd name="connsiteY2" fmla="*/ 571500 h 571500"/>
                <a:gd name="connsiteX3" fmla="*/ 0 w 88106"/>
                <a:gd name="connsiteY3" fmla="*/ 571500 h 571500"/>
                <a:gd name="connsiteX0" fmla="*/ 0 w 88106"/>
                <a:gd name="connsiteY0" fmla="*/ 571500 h 571500"/>
                <a:gd name="connsiteX1" fmla="*/ 35812 w 88106"/>
                <a:gd name="connsiteY1" fmla="*/ 0 h 571500"/>
                <a:gd name="connsiteX2" fmla="*/ 88106 w 88106"/>
                <a:gd name="connsiteY2" fmla="*/ 571500 h 571500"/>
                <a:gd name="connsiteX3" fmla="*/ 0 w 88106"/>
                <a:gd name="connsiteY3" fmla="*/ 571500 h 571500"/>
                <a:gd name="connsiteX0" fmla="*/ 0 w 88106"/>
                <a:gd name="connsiteY0" fmla="*/ 571500 h 571500"/>
                <a:gd name="connsiteX1" fmla="*/ 35812 w 88106"/>
                <a:gd name="connsiteY1" fmla="*/ 0 h 571500"/>
                <a:gd name="connsiteX2" fmla="*/ 88106 w 88106"/>
                <a:gd name="connsiteY2" fmla="*/ 571500 h 571500"/>
                <a:gd name="connsiteX3" fmla="*/ 0 w 88106"/>
                <a:gd name="connsiteY3" fmla="*/ 571500 h 571500"/>
                <a:gd name="connsiteX0" fmla="*/ 0 w 88106"/>
                <a:gd name="connsiteY0" fmla="*/ 571500 h 571500"/>
                <a:gd name="connsiteX1" fmla="*/ 35812 w 88106"/>
                <a:gd name="connsiteY1" fmla="*/ 0 h 571500"/>
                <a:gd name="connsiteX2" fmla="*/ 88106 w 88106"/>
                <a:gd name="connsiteY2" fmla="*/ 571500 h 571500"/>
                <a:gd name="connsiteX3" fmla="*/ 0 w 88106"/>
                <a:gd name="connsiteY3" fmla="*/ 571500 h 571500"/>
                <a:gd name="connsiteX0" fmla="*/ 0 w 88106"/>
                <a:gd name="connsiteY0" fmla="*/ 571500 h 571500"/>
                <a:gd name="connsiteX1" fmla="*/ 35812 w 88106"/>
                <a:gd name="connsiteY1" fmla="*/ 0 h 571500"/>
                <a:gd name="connsiteX2" fmla="*/ 88106 w 88106"/>
                <a:gd name="connsiteY2" fmla="*/ 571500 h 571500"/>
                <a:gd name="connsiteX3" fmla="*/ 0 w 88106"/>
                <a:gd name="connsiteY3" fmla="*/ 571500 h 571500"/>
                <a:gd name="connsiteX0" fmla="*/ 0 w 88106"/>
                <a:gd name="connsiteY0" fmla="*/ 571500 h 571500"/>
                <a:gd name="connsiteX1" fmla="*/ 35812 w 88106"/>
                <a:gd name="connsiteY1" fmla="*/ 0 h 571500"/>
                <a:gd name="connsiteX2" fmla="*/ 88106 w 88106"/>
                <a:gd name="connsiteY2" fmla="*/ 571500 h 571500"/>
                <a:gd name="connsiteX3" fmla="*/ 0 w 88106"/>
                <a:gd name="connsiteY3" fmla="*/ 571500 h 571500"/>
                <a:gd name="connsiteX0" fmla="*/ 0 w 88106"/>
                <a:gd name="connsiteY0" fmla="*/ 571500 h 571500"/>
                <a:gd name="connsiteX1" fmla="*/ 35812 w 88106"/>
                <a:gd name="connsiteY1" fmla="*/ 0 h 571500"/>
                <a:gd name="connsiteX2" fmla="*/ 88106 w 88106"/>
                <a:gd name="connsiteY2" fmla="*/ 571500 h 571500"/>
                <a:gd name="connsiteX3" fmla="*/ 0 w 88106"/>
                <a:gd name="connsiteY3" fmla="*/ 571500 h 571500"/>
                <a:gd name="connsiteX0" fmla="*/ 0 w 88106"/>
                <a:gd name="connsiteY0" fmla="*/ 571500 h 571500"/>
                <a:gd name="connsiteX1" fmla="*/ 35812 w 88106"/>
                <a:gd name="connsiteY1" fmla="*/ 0 h 571500"/>
                <a:gd name="connsiteX2" fmla="*/ 88106 w 88106"/>
                <a:gd name="connsiteY2" fmla="*/ 571500 h 571500"/>
                <a:gd name="connsiteX3" fmla="*/ 0 w 88106"/>
                <a:gd name="connsiteY3" fmla="*/ 571500 h 571500"/>
                <a:gd name="connsiteX0" fmla="*/ 0 w 88106"/>
                <a:gd name="connsiteY0" fmla="*/ 571500 h 571500"/>
                <a:gd name="connsiteX1" fmla="*/ 35812 w 88106"/>
                <a:gd name="connsiteY1" fmla="*/ 0 h 571500"/>
                <a:gd name="connsiteX2" fmla="*/ 88106 w 88106"/>
                <a:gd name="connsiteY2" fmla="*/ 571500 h 571500"/>
                <a:gd name="connsiteX3" fmla="*/ 0 w 88106"/>
                <a:gd name="connsiteY3" fmla="*/ 571500 h 571500"/>
                <a:gd name="connsiteX0" fmla="*/ 0 w 88106"/>
                <a:gd name="connsiteY0" fmla="*/ 571500 h 571500"/>
                <a:gd name="connsiteX1" fmla="*/ 35812 w 88106"/>
                <a:gd name="connsiteY1" fmla="*/ 0 h 571500"/>
                <a:gd name="connsiteX2" fmla="*/ 88106 w 88106"/>
                <a:gd name="connsiteY2" fmla="*/ 571500 h 571500"/>
                <a:gd name="connsiteX3" fmla="*/ 0 w 88106"/>
                <a:gd name="connsiteY3" fmla="*/ 571500 h 571500"/>
                <a:gd name="connsiteX0" fmla="*/ 0 w 88106"/>
                <a:gd name="connsiteY0" fmla="*/ 571500 h 571500"/>
                <a:gd name="connsiteX1" fmla="*/ 35812 w 88106"/>
                <a:gd name="connsiteY1" fmla="*/ 0 h 571500"/>
                <a:gd name="connsiteX2" fmla="*/ 88106 w 88106"/>
                <a:gd name="connsiteY2" fmla="*/ 571500 h 571500"/>
                <a:gd name="connsiteX3" fmla="*/ 0 w 88106"/>
                <a:gd name="connsiteY3" fmla="*/ 571500 h 571500"/>
                <a:gd name="connsiteX0" fmla="*/ 0 w 88106"/>
                <a:gd name="connsiteY0" fmla="*/ 571500 h 571500"/>
                <a:gd name="connsiteX1" fmla="*/ 35812 w 88106"/>
                <a:gd name="connsiteY1" fmla="*/ 0 h 571500"/>
                <a:gd name="connsiteX2" fmla="*/ 88106 w 88106"/>
                <a:gd name="connsiteY2" fmla="*/ 571500 h 571500"/>
                <a:gd name="connsiteX3" fmla="*/ 0 w 88106"/>
                <a:gd name="connsiteY3" fmla="*/ 571500 h 571500"/>
                <a:gd name="connsiteX0" fmla="*/ 0 w 88106"/>
                <a:gd name="connsiteY0" fmla="*/ 571501 h 571501"/>
                <a:gd name="connsiteX1" fmla="*/ 35812 w 88106"/>
                <a:gd name="connsiteY1" fmla="*/ 1 h 571501"/>
                <a:gd name="connsiteX2" fmla="*/ 88106 w 88106"/>
                <a:gd name="connsiteY2" fmla="*/ 571501 h 571501"/>
                <a:gd name="connsiteX3" fmla="*/ 0 w 88106"/>
                <a:gd name="connsiteY3" fmla="*/ 571501 h 571501"/>
                <a:gd name="connsiteX0" fmla="*/ 0 w 88106"/>
                <a:gd name="connsiteY0" fmla="*/ 554833 h 554833"/>
                <a:gd name="connsiteX1" fmla="*/ 49909 w 88106"/>
                <a:gd name="connsiteY1" fmla="*/ 2 h 554833"/>
                <a:gd name="connsiteX2" fmla="*/ 88106 w 88106"/>
                <a:gd name="connsiteY2" fmla="*/ 554833 h 554833"/>
                <a:gd name="connsiteX3" fmla="*/ 0 w 88106"/>
                <a:gd name="connsiteY3" fmla="*/ 554833 h 554833"/>
                <a:gd name="connsiteX0" fmla="*/ 0 w 88106"/>
                <a:gd name="connsiteY0" fmla="*/ 552452 h 552452"/>
                <a:gd name="connsiteX1" fmla="*/ 35812 w 88106"/>
                <a:gd name="connsiteY1" fmla="*/ 2 h 552452"/>
                <a:gd name="connsiteX2" fmla="*/ 88106 w 88106"/>
                <a:gd name="connsiteY2" fmla="*/ 552452 h 552452"/>
                <a:gd name="connsiteX3" fmla="*/ 0 w 88106"/>
                <a:gd name="connsiteY3" fmla="*/ 552452 h 5524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8106" h="552452">
                  <a:moveTo>
                    <a:pt x="0" y="552452"/>
                  </a:moveTo>
                  <a:cubicBezTo>
                    <a:pt x="13692" y="274639"/>
                    <a:pt x="-3941" y="-791"/>
                    <a:pt x="35812" y="2"/>
                  </a:cubicBezTo>
                  <a:cubicBezTo>
                    <a:pt x="75565" y="795"/>
                    <a:pt x="81756" y="468711"/>
                    <a:pt x="88106" y="552452"/>
                  </a:cubicBezTo>
                  <a:lnTo>
                    <a:pt x="0" y="552452"/>
                  </a:lnTo>
                  <a:close/>
                </a:path>
              </a:pathLst>
            </a:custGeom>
            <a:solidFill>
              <a:schemeClr val="bg2"/>
            </a:solidFill>
            <a:ln w="12700">
              <a:solidFill>
                <a:schemeClr val="bg2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Freeform 27"/>
            <p:cNvSpPr/>
            <p:nvPr/>
          </p:nvSpPr>
          <p:spPr>
            <a:xfrm>
              <a:off x="1097746" y="2466972"/>
              <a:ext cx="192882" cy="347663"/>
            </a:xfrm>
            <a:custGeom>
              <a:avLst/>
              <a:gdLst>
                <a:gd name="connsiteX0" fmla="*/ 0 w 192882"/>
                <a:gd name="connsiteY0" fmla="*/ 347663 h 347663"/>
                <a:gd name="connsiteX1" fmla="*/ 92869 w 192882"/>
                <a:gd name="connsiteY1" fmla="*/ 0 h 347663"/>
                <a:gd name="connsiteX2" fmla="*/ 192882 w 192882"/>
                <a:gd name="connsiteY2" fmla="*/ 347663 h 347663"/>
                <a:gd name="connsiteX3" fmla="*/ 0 w 192882"/>
                <a:gd name="connsiteY3" fmla="*/ 347663 h 3476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92882" h="347663">
                  <a:moveTo>
                    <a:pt x="0" y="347663"/>
                  </a:moveTo>
                  <a:cubicBezTo>
                    <a:pt x="30361" y="173831"/>
                    <a:pt x="60722" y="0"/>
                    <a:pt x="92869" y="0"/>
                  </a:cubicBezTo>
                  <a:cubicBezTo>
                    <a:pt x="125016" y="0"/>
                    <a:pt x="158949" y="173831"/>
                    <a:pt x="192882" y="347663"/>
                  </a:cubicBezTo>
                  <a:lnTo>
                    <a:pt x="0" y="347663"/>
                  </a:lnTo>
                  <a:close/>
                </a:path>
              </a:pathLst>
            </a:custGeom>
            <a:solidFill>
              <a:schemeClr val="accent6"/>
            </a:solidFill>
            <a:ln>
              <a:solidFill>
                <a:schemeClr val="accent6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34" name="Group 33"/>
            <p:cNvGrpSpPr>
              <a:grpSpLocks noChangeAspect="1"/>
            </p:cNvGrpSpPr>
            <p:nvPr/>
          </p:nvGrpSpPr>
          <p:grpSpPr>
            <a:xfrm>
              <a:off x="885169" y="2226109"/>
              <a:ext cx="125118" cy="591378"/>
              <a:chOff x="3654454" y="2240743"/>
              <a:chExt cx="156398" cy="704850"/>
            </a:xfrm>
          </p:grpSpPr>
          <p:cxnSp>
            <p:nvCxnSpPr>
              <p:cNvPr id="12" name="Straight Connector 11"/>
              <p:cNvCxnSpPr/>
              <p:nvPr/>
            </p:nvCxnSpPr>
            <p:spPr>
              <a:xfrm flipV="1">
                <a:off x="3654454" y="2240743"/>
                <a:ext cx="0" cy="704850"/>
              </a:xfrm>
              <a:prstGeom prst="line">
                <a:avLst/>
              </a:prstGeom>
              <a:ln w="12700">
                <a:solidFill>
                  <a:schemeClr val="accent4"/>
                </a:solidFill>
                <a:prstDash val="sysDash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Straight Connector 12"/>
              <p:cNvCxnSpPr/>
              <p:nvPr/>
            </p:nvCxnSpPr>
            <p:spPr>
              <a:xfrm flipV="1">
                <a:off x="3810852" y="2240743"/>
                <a:ext cx="0" cy="704850"/>
              </a:xfrm>
              <a:prstGeom prst="line">
                <a:avLst/>
              </a:prstGeom>
              <a:ln w="12700">
                <a:solidFill>
                  <a:schemeClr val="accent4"/>
                </a:solidFill>
                <a:prstDash val="sysDash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Straight Connector 14"/>
              <p:cNvCxnSpPr/>
              <p:nvPr/>
            </p:nvCxnSpPr>
            <p:spPr>
              <a:xfrm>
                <a:off x="3654454" y="2245507"/>
                <a:ext cx="156398" cy="0"/>
              </a:xfrm>
              <a:prstGeom prst="line">
                <a:avLst/>
              </a:prstGeom>
              <a:ln w="12700">
                <a:solidFill>
                  <a:schemeClr val="accent4"/>
                </a:solidFill>
                <a:prstDash val="sysDash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25" name="Group 24"/>
          <p:cNvGrpSpPr/>
          <p:nvPr/>
        </p:nvGrpSpPr>
        <p:grpSpPr>
          <a:xfrm>
            <a:off x="8145725" y="9524328"/>
            <a:ext cx="5386042" cy="3850232"/>
            <a:chOff x="1697026" y="2080997"/>
            <a:chExt cx="1122092" cy="841248"/>
          </a:xfrm>
        </p:grpSpPr>
        <p:grpSp>
          <p:nvGrpSpPr>
            <p:cNvPr id="59" name="Group 58"/>
            <p:cNvGrpSpPr/>
            <p:nvPr/>
          </p:nvGrpSpPr>
          <p:grpSpPr>
            <a:xfrm>
              <a:off x="1697026" y="2080997"/>
              <a:ext cx="1122092" cy="841248"/>
              <a:chOff x="465436" y="2114338"/>
              <a:chExt cx="1122092" cy="841248"/>
            </a:xfrm>
          </p:grpSpPr>
          <p:pic>
            <p:nvPicPr>
              <p:cNvPr id="60" name="Picture 59"/>
              <p:cNvPicPr>
                <a:picLocks noChangeAspect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65436" y="2114338"/>
                <a:ext cx="1122092" cy="841248"/>
              </a:xfrm>
              <a:prstGeom prst="rect">
                <a:avLst/>
              </a:prstGeom>
            </p:spPr>
          </p:pic>
          <p:sp>
            <p:nvSpPr>
              <p:cNvPr id="61" name="Freeform 60"/>
              <p:cNvSpPr/>
              <p:nvPr/>
            </p:nvSpPr>
            <p:spPr>
              <a:xfrm>
                <a:off x="1015603" y="2294684"/>
                <a:ext cx="59532" cy="552452"/>
              </a:xfrm>
              <a:custGeom>
                <a:avLst/>
                <a:gdLst>
                  <a:gd name="connsiteX0" fmla="*/ 0 w 88106"/>
                  <a:gd name="connsiteY0" fmla="*/ 559594 h 559594"/>
                  <a:gd name="connsiteX1" fmla="*/ 42862 w 88106"/>
                  <a:gd name="connsiteY1" fmla="*/ 0 h 559594"/>
                  <a:gd name="connsiteX2" fmla="*/ 88106 w 88106"/>
                  <a:gd name="connsiteY2" fmla="*/ 559594 h 559594"/>
                  <a:gd name="connsiteX3" fmla="*/ 0 w 88106"/>
                  <a:gd name="connsiteY3" fmla="*/ 559594 h 559594"/>
                  <a:gd name="connsiteX0" fmla="*/ 0 w 88106"/>
                  <a:gd name="connsiteY0" fmla="*/ 571500 h 571500"/>
                  <a:gd name="connsiteX1" fmla="*/ 35812 w 88106"/>
                  <a:gd name="connsiteY1" fmla="*/ 0 h 571500"/>
                  <a:gd name="connsiteX2" fmla="*/ 88106 w 88106"/>
                  <a:gd name="connsiteY2" fmla="*/ 571500 h 571500"/>
                  <a:gd name="connsiteX3" fmla="*/ 0 w 88106"/>
                  <a:gd name="connsiteY3" fmla="*/ 571500 h 571500"/>
                  <a:gd name="connsiteX0" fmla="*/ 0 w 88106"/>
                  <a:gd name="connsiteY0" fmla="*/ 571500 h 571500"/>
                  <a:gd name="connsiteX1" fmla="*/ 35812 w 88106"/>
                  <a:gd name="connsiteY1" fmla="*/ 0 h 571500"/>
                  <a:gd name="connsiteX2" fmla="*/ 88106 w 88106"/>
                  <a:gd name="connsiteY2" fmla="*/ 571500 h 571500"/>
                  <a:gd name="connsiteX3" fmla="*/ 0 w 88106"/>
                  <a:gd name="connsiteY3" fmla="*/ 571500 h 571500"/>
                  <a:gd name="connsiteX0" fmla="*/ 0 w 88106"/>
                  <a:gd name="connsiteY0" fmla="*/ 571500 h 571500"/>
                  <a:gd name="connsiteX1" fmla="*/ 35812 w 88106"/>
                  <a:gd name="connsiteY1" fmla="*/ 0 h 571500"/>
                  <a:gd name="connsiteX2" fmla="*/ 88106 w 88106"/>
                  <a:gd name="connsiteY2" fmla="*/ 571500 h 571500"/>
                  <a:gd name="connsiteX3" fmla="*/ 0 w 88106"/>
                  <a:gd name="connsiteY3" fmla="*/ 571500 h 571500"/>
                  <a:gd name="connsiteX0" fmla="*/ 0 w 94343"/>
                  <a:gd name="connsiteY0" fmla="*/ 571500 h 571500"/>
                  <a:gd name="connsiteX1" fmla="*/ 35812 w 94343"/>
                  <a:gd name="connsiteY1" fmla="*/ 0 h 571500"/>
                  <a:gd name="connsiteX2" fmla="*/ 88106 w 94343"/>
                  <a:gd name="connsiteY2" fmla="*/ 571500 h 571500"/>
                  <a:gd name="connsiteX3" fmla="*/ 0 w 94343"/>
                  <a:gd name="connsiteY3" fmla="*/ 571500 h 571500"/>
                  <a:gd name="connsiteX0" fmla="*/ 0 w 88106"/>
                  <a:gd name="connsiteY0" fmla="*/ 571500 h 571500"/>
                  <a:gd name="connsiteX1" fmla="*/ 35812 w 88106"/>
                  <a:gd name="connsiteY1" fmla="*/ 0 h 571500"/>
                  <a:gd name="connsiteX2" fmla="*/ 88106 w 88106"/>
                  <a:gd name="connsiteY2" fmla="*/ 571500 h 571500"/>
                  <a:gd name="connsiteX3" fmla="*/ 0 w 88106"/>
                  <a:gd name="connsiteY3" fmla="*/ 571500 h 571500"/>
                  <a:gd name="connsiteX0" fmla="*/ 0 w 88106"/>
                  <a:gd name="connsiteY0" fmla="*/ 571500 h 571500"/>
                  <a:gd name="connsiteX1" fmla="*/ 35812 w 88106"/>
                  <a:gd name="connsiteY1" fmla="*/ 0 h 571500"/>
                  <a:gd name="connsiteX2" fmla="*/ 88106 w 88106"/>
                  <a:gd name="connsiteY2" fmla="*/ 571500 h 571500"/>
                  <a:gd name="connsiteX3" fmla="*/ 0 w 88106"/>
                  <a:gd name="connsiteY3" fmla="*/ 571500 h 571500"/>
                  <a:gd name="connsiteX0" fmla="*/ 0 w 88106"/>
                  <a:gd name="connsiteY0" fmla="*/ 571500 h 571500"/>
                  <a:gd name="connsiteX1" fmla="*/ 35812 w 88106"/>
                  <a:gd name="connsiteY1" fmla="*/ 0 h 571500"/>
                  <a:gd name="connsiteX2" fmla="*/ 88106 w 88106"/>
                  <a:gd name="connsiteY2" fmla="*/ 571500 h 571500"/>
                  <a:gd name="connsiteX3" fmla="*/ 0 w 88106"/>
                  <a:gd name="connsiteY3" fmla="*/ 571500 h 571500"/>
                  <a:gd name="connsiteX0" fmla="*/ 0 w 88106"/>
                  <a:gd name="connsiteY0" fmla="*/ 571500 h 571500"/>
                  <a:gd name="connsiteX1" fmla="*/ 35812 w 88106"/>
                  <a:gd name="connsiteY1" fmla="*/ 0 h 571500"/>
                  <a:gd name="connsiteX2" fmla="*/ 88106 w 88106"/>
                  <a:gd name="connsiteY2" fmla="*/ 571500 h 571500"/>
                  <a:gd name="connsiteX3" fmla="*/ 0 w 88106"/>
                  <a:gd name="connsiteY3" fmla="*/ 571500 h 571500"/>
                  <a:gd name="connsiteX0" fmla="*/ 0 w 88106"/>
                  <a:gd name="connsiteY0" fmla="*/ 571500 h 571500"/>
                  <a:gd name="connsiteX1" fmla="*/ 35812 w 88106"/>
                  <a:gd name="connsiteY1" fmla="*/ 0 h 571500"/>
                  <a:gd name="connsiteX2" fmla="*/ 88106 w 88106"/>
                  <a:gd name="connsiteY2" fmla="*/ 571500 h 571500"/>
                  <a:gd name="connsiteX3" fmla="*/ 0 w 88106"/>
                  <a:gd name="connsiteY3" fmla="*/ 571500 h 571500"/>
                  <a:gd name="connsiteX0" fmla="*/ 0 w 88106"/>
                  <a:gd name="connsiteY0" fmla="*/ 571500 h 571500"/>
                  <a:gd name="connsiteX1" fmla="*/ 35812 w 88106"/>
                  <a:gd name="connsiteY1" fmla="*/ 0 h 571500"/>
                  <a:gd name="connsiteX2" fmla="*/ 88106 w 88106"/>
                  <a:gd name="connsiteY2" fmla="*/ 571500 h 571500"/>
                  <a:gd name="connsiteX3" fmla="*/ 0 w 88106"/>
                  <a:gd name="connsiteY3" fmla="*/ 571500 h 571500"/>
                  <a:gd name="connsiteX0" fmla="*/ 0 w 88106"/>
                  <a:gd name="connsiteY0" fmla="*/ 571500 h 571500"/>
                  <a:gd name="connsiteX1" fmla="*/ 35812 w 88106"/>
                  <a:gd name="connsiteY1" fmla="*/ 0 h 571500"/>
                  <a:gd name="connsiteX2" fmla="*/ 88106 w 88106"/>
                  <a:gd name="connsiteY2" fmla="*/ 571500 h 571500"/>
                  <a:gd name="connsiteX3" fmla="*/ 0 w 88106"/>
                  <a:gd name="connsiteY3" fmla="*/ 571500 h 571500"/>
                  <a:gd name="connsiteX0" fmla="*/ 0 w 88106"/>
                  <a:gd name="connsiteY0" fmla="*/ 571500 h 571500"/>
                  <a:gd name="connsiteX1" fmla="*/ 35812 w 88106"/>
                  <a:gd name="connsiteY1" fmla="*/ 0 h 571500"/>
                  <a:gd name="connsiteX2" fmla="*/ 88106 w 88106"/>
                  <a:gd name="connsiteY2" fmla="*/ 571500 h 571500"/>
                  <a:gd name="connsiteX3" fmla="*/ 0 w 88106"/>
                  <a:gd name="connsiteY3" fmla="*/ 571500 h 571500"/>
                  <a:gd name="connsiteX0" fmla="*/ 0 w 88106"/>
                  <a:gd name="connsiteY0" fmla="*/ 571500 h 571500"/>
                  <a:gd name="connsiteX1" fmla="*/ 35812 w 88106"/>
                  <a:gd name="connsiteY1" fmla="*/ 0 h 571500"/>
                  <a:gd name="connsiteX2" fmla="*/ 88106 w 88106"/>
                  <a:gd name="connsiteY2" fmla="*/ 571500 h 571500"/>
                  <a:gd name="connsiteX3" fmla="*/ 0 w 88106"/>
                  <a:gd name="connsiteY3" fmla="*/ 571500 h 571500"/>
                  <a:gd name="connsiteX0" fmla="*/ 0 w 88106"/>
                  <a:gd name="connsiteY0" fmla="*/ 571500 h 571500"/>
                  <a:gd name="connsiteX1" fmla="*/ 35812 w 88106"/>
                  <a:gd name="connsiteY1" fmla="*/ 0 h 571500"/>
                  <a:gd name="connsiteX2" fmla="*/ 88106 w 88106"/>
                  <a:gd name="connsiteY2" fmla="*/ 571500 h 571500"/>
                  <a:gd name="connsiteX3" fmla="*/ 0 w 88106"/>
                  <a:gd name="connsiteY3" fmla="*/ 571500 h 571500"/>
                  <a:gd name="connsiteX0" fmla="*/ 0 w 88106"/>
                  <a:gd name="connsiteY0" fmla="*/ 571500 h 571500"/>
                  <a:gd name="connsiteX1" fmla="*/ 35812 w 88106"/>
                  <a:gd name="connsiteY1" fmla="*/ 0 h 571500"/>
                  <a:gd name="connsiteX2" fmla="*/ 88106 w 88106"/>
                  <a:gd name="connsiteY2" fmla="*/ 571500 h 571500"/>
                  <a:gd name="connsiteX3" fmla="*/ 0 w 88106"/>
                  <a:gd name="connsiteY3" fmla="*/ 571500 h 571500"/>
                  <a:gd name="connsiteX0" fmla="*/ 0 w 88106"/>
                  <a:gd name="connsiteY0" fmla="*/ 571500 h 571500"/>
                  <a:gd name="connsiteX1" fmla="*/ 35812 w 88106"/>
                  <a:gd name="connsiteY1" fmla="*/ 0 h 571500"/>
                  <a:gd name="connsiteX2" fmla="*/ 88106 w 88106"/>
                  <a:gd name="connsiteY2" fmla="*/ 571500 h 571500"/>
                  <a:gd name="connsiteX3" fmla="*/ 0 w 88106"/>
                  <a:gd name="connsiteY3" fmla="*/ 571500 h 571500"/>
                  <a:gd name="connsiteX0" fmla="*/ 0 w 88106"/>
                  <a:gd name="connsiteY0" fmla="*/ 571500 h 571500"/>
                  <a:gd name="connsiteX1" fmla="*/ 35812 w 88106"/>
                  <a:gd name="connsiteY1" fmla="*/ 0 h 571500"/>
                  <a:gd name="connsiteX2" fmla="*/ 88106 w 88106"/>
                  <a:gd name="connsiteY2" fmla="*/ 571500 h 571500"/>
                  <a:gd name="connsiteX3" fmla="*/ 0 w 88106"/>
                  <a:gd name="connsiteY3" fmla="*/ 571500 h 571500"/>
                  <a:gd name="connsiteX0" fmla="*/ 0 w 88106"/>
                  <a:gd name="connsiteY0" fmla="*/ 571501 h 571501"/>
                  <a:gd name="connsiteX1" fmla="*/ 35812 w 88106"/>
                  <a:gd name="connsiteY1" fmla="*/ 1 h 571501"/>
                  <a:gd name="connsiteX2" fmla="*/ 88106 w 88106"/>
                  <a:gd name="connsiteY2" fmla="*/ 571501 h 571501"/>
                  <a:gd name="connsiteX3" fmla="*/ 0 w 88106"/>
                  <a:gd name="connsiteY3" fmla="*/ 571501 h 571501"/>
                  <a:gd name="connsiteX0" fmla="*/ 0 w 88106"/>
                  <a:gd name="connsiteY0" fmla="*/ 554833 h 554833"/>
                  <a:gd name="connsiteX1" fmla="*/ 49909 w 88106"/>
                  <a:gd name="connsiteY1" fmla="*/ 2 h 554833"/>
                  <a:gd name="connsiteX2" fmla="*/ 88106 w 88106"/>
                  <a:gd name="connsiteY2" fmla="*/ 554833 h 554833"/>
                  <a:gd name="connsiteX3" fmla="*/ 0 w 88106"/>
                  <a:gd name="connsiteY3" fmla="*/ 554833 h 554833"/>
                  <a:gd name="connsiteX0" fmla="*/ 0 w 88106"/>
                  <a:gd name="connsiteY0" fmla="*/ 552452 h 552452"/>
                  <a:gd name="connsiteX1" fmla="*/ 35812 w 88106"/>
                  <a:gd name="connsiteY1" fmla="*/ 2 h 552452"/>
                  <a:gd name="connsiteX2" fmla="*/ 88106 w 88106"/>
                  <a:gd name="connsiteY2" fmla="*/ 552452 h 552452"/>
                  <a:gd name="connsiteX3" fmla="*/ 0 w 88106"/>
                  <a:gd name="connsiteY3" fmla="*/ 552452 h 5524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8106" h="552452">
                    <a:moveTo>
                      <a:pt x="0" y="552452"/>
                    </a:moveTo>
                    <a:cubicBezTo>
                      <a:pt x="13692" y="274639"/>
                      <a:pt x="-3941" y="-791"/>
                      <a:pt x="35812" y="2"/>
                    </a:cubicBezTo>
                    <a:cubicBezTo>
                      <a:pt x="75565" y="795"/>
                      <a:pt x="81756" y="468711"/>
                      <a:pt x="88106" y="552452"/>
                    </a:cubicBezTo>
                    <a:lnTo>
                      <a:pt x="0" y="552452"/>
                    </a:lnTo>
                    <a:close/>
                  </a:path>
                </a:pathLst>
              </a:custGeom>
              <a:solidFill>
                <a:schemeClr val="bg2"/>
              </a:solidFill>
              <a:ln w="12700">
                <a:solidFill>
                  <a:schemeClr val="bg2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2" name="Freeform 61"/>
              <p:cNvSpPr/>
              <p:nvPr/>
            </p:nvSpPr>
            <p:spPr>
              <a:xfrm>
                <a:off x="1193006" y="2500313"/>
                <a:ext cx="192882" cy="347663"/>
              </a:xfrm>
              <a:custGeom>
                <a:avLst/>
                <a:gdLst>
                  <a:gd name="connsiteX0" fmla="*/ 0 w 192882"/>
                  <a:gd name="connsiteY0" fmla="*/ 347663 h 347663"/>
                  <a:gd name="connsiteX1" fmla="*/ 92869 w 192882"/>
                  <a:gd name="connsiteY1" fmla="*/ 0 h 347663"/>
                  <a:gd name="connsiteX2" fmla="*/ 192882 w 192882"/>
                  <a:gd name="connsiteY2" fmla="*/ 347663 h 347663"/>
                  <a:gd name="connsiteX3" fmla="*/ 0 w 192882"/>
                  <a:gd name="connsiteY3" fmla="*/ 347663 h 3476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92882" h="347663">
                    <a:moveTo>
                      <a:pt x="0" y="347663"/>
                    </a:moveTo>
                    <a:cubicBezTo>
                      <a:pt x="30361" y="173831"/>
                      <a:pt x="60722" y="0"/>
                      <a:pt x="92869" y="0"/>
                    </a:cubicBezTo>
                    <a:cubicBezTo>
                      <a:pt x="125016" y="0"/>
                      <a:pt x="158949" y="173831"/>
                      <a:pt x="192882" y="347663"/>
                    </a:cubicBezTo>
                    <a:lnTo>
                      <a:pt x="0" y="347663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solidFill>
                  <a:schemeClr val="accent6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67" name="Rectangle 66"/>
            <p:cNvSpPr/>
            <p:nvPr/>
          </p:nvSpPr>
          <p:spPr>
            <a:xfrm>
              <a:off x="2214400" y="2225344"/>
              <a:ext cx="125118" cy="58768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1776845" y="15466492"/>
            <a:ext cx="5386042" cy="3850232"/>
            <a:chOff x="370176" y="3379317"/>
            <a:chExt cx="1122092" cy="841248"/>
          </a:xfrm>
        </p:grpSpPr>
        <p:pic>
          <p:nvPicPr>
            <p:cNvPr id="78" name="Picture 77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0176" y="3379317"/>
              <a:ext cx="1122092" cy="841248"/>
            </a:xfrm>
            <a:prstGeom prst="rect">
              <a:avLst/>
            </a:prstGeom>
          </p:spPr>
        </p:pic>
        <p:sp>
          <p:nvSpPr>
            <p:cNvPr id="79" name="Freeform 78"/>
            <p:cNvSpPr/>
            <p:nvPr/>
          </p:nvSpPr>
          <p:spPr>
            <a:xfrm>
              <a:off x="920343" y="3559663"/>
              <a:ext cx="59532" cy="552452"/>
            </a:xfrm>
            <a:custGeom>
              <a:avLst/>
              <a:gdLst>
                <a:gd name="connsiteX0" fmla="*/ 0 w 88106"/>
                <a:gd name="connsiteY0" fmla="*/ 559594 h 559594"/>
                <a:gd name="connsiteX1" fmla="*/ 42862 w 88106"/>
                <a:gd name="connsiteY1" fmla="*/ 0 h 559594"/>
                <a:gd name="connsiteX2" fmla="*/ 88106 w 88106"/>
                <a:gd name="connsiteY2" fmla="*/ 559594 h 559594"/>
                <a:gd name="connsiteX3" fmla="*/ 0 w 88106"/>
                <a:gd name="connsiteY3" fmla="*/ 559594 h 559594"/>
                <a:gd name="connsiteX0" fmla="*/ 0 w 88106"/>
                <a:gd name="connsiteY0" fmla="*/ 571500 h 571500"/>
                <a:gd name="connsiteX1" fmla="*/ 35812 w 88106"/>
                <a:gd name="connsiteY1" fmla="*/ 0 h 571500"/>
                <a:gd name="connsiteX2" fmla="*/ 88106 w 88106"/>
                <a:gd name="connsiteY2" fmla="*/ 571500 h 571500"/>
                <a:gd name="connsiteX3" fmla="*/ 0 w 88106"/>
                <a:gd name="connsiteY3" fmla="*/ 571500 h 571500"/>
                <a:gd name="connsiteX0" fmla="*/ 0 w 88106"/>
                <a:gd name="connsiteY0" fmla="*/ 571500 h 571500"/>
                <a:gd name="connsiteX1" fmla="*/ 35812 w 88106"/>
                <a:gd name="connsiteY1" fmla="*/ 0 h 571500"/>
                <a:gd name="connsiteX2" fmla="*/ 88106 w 88106"/>
                <a:gd name="connsiteY2" fmla="*/ 571500 h 571500"/>
                <a:gd name="connsiteX3" fmla="*/ 0 w 88106"/>
                <a:gd name="connsiteY3" fmla="*/ 571500 h 571500"/>
                <a:gd name="connsiteX0" fmla="*/ 0 w 88106"/>
                <a:gd name="connsiteY0" fmla="*/ 571500 h 571500"/>
                <a:gd name="connsiteX1" fmla="*/ 35812 w 88106"/>
                <a:gd name="connsiteY1" fmla="*/ 0 h 571500"/>
                <a:gd name="connsiteX2" fmla="*/ 88106 w 88106"/>
                <a:gd name="connsiteY2" fmla="*/ 571500 h 571500"/>
                <a:gd name="connsiteX3" fmla="*/ 0 w 88106"/>
                <a:gd name="connsiteY3" fmla="*/ 571500 h 571500"/>
                <a:gd name="connsiteX0" fmla="*/ 0 w 94343"/>
                <a:gd name="connsiteY0" fmla="*/ 571500 h 571500"/>
                <a:gd name="connsiteX1" fmla="*/ 35812 w 94343"/>
                <a:gd name="connsiteY1" fmla="*/ 0 h 571500"/>
                <a:gd name="connsiteX2" fmla="*/ 88106 w 94343"/>
                <a:gd name="connsiteY2" fmla="*/ 571500 h 571500"/>
                <a:gd name="connsiteX3" fmla="*/ 0 w 94343"/>
                <a:gd name="connsiteY3" fmla="*/ 571500 h 571500"/>
                <a:gd name="connsiteX0" fmla="*/ 0 w 88106"/>
                <a:gd name="connsiteY0" fmla="*/ 571500 h 571500"/>
                <a:gd name="connsiteX1" fmla="*/ 35812 w 88106"/>
                <a:gd name="connsiteY1" fmla="*/ 0 h 571500"/>
                <a:gd name="connsiteX2" fmla="*/ 88106 w 88106"/>
                <a:gd name="connsiteY2" fmla="*/ 571500 h 571500"/>
                <a:gd name="connsiteX3" fmla="*/ 0 w 88106"/>
                <a:gd name="connsiteY3" fmla="*/ 571500 h 571500"/>
                <a:gd name="connsiteX0" fmla="*/ 0 w 88106"/>
                <a:gd name="connsiteY0" fmla="*/ 571500 h 571500"/>
                <a:gd name="connsiteX1" fmla="*/ 35812 w 88106"/>
                <a:gd name="connsiteY1" fmla="*/ 0 h 571500"/>
                <a:gd name="connsiteX2" fmla="*/ 88106 w 88106"/>
                <a:gd name="connsiteY2" fmla="*/ 571500 h 571500"/>
                <a:gd name="connsiteX3" fmla="*/ 0 w 88106"/>
                <a:gd name="connsiteY3" fmla="*/ 571500 h 571500"/>
                <a:gd name="connsiteX0" fmla="*/ 0 w 88106"/>
                <a:gd name="connsiteY0" fmla="*/ 571500 h 571500"/>
                <a:gd name="connsiteX1" fmla="*/ 35812 w 88106"/>
                <a:gd name="connsiteY1" fmla="*/ 0 h 571500"/>
                <a:gd name="connsiteX2" fmla="*/ 88106 w 88106"/>
                <a:gd name="connsiteY2" fmla="*/ 571500 h 571500"/>
                <a:gd name="connsiteX3" fmla="*/ 0 w 88106"/>
                <a:gd name="connsiteY3" fmla="*/ 571500 h 571500"/>
                <a:gd name="connsiteX0" fmla="*/ 0 w 88106"/>
                <a:gd name="connsiteY0" fmla="*/ 571500 h 571500"/>
                <a:gd name="connsiteX1" fmla="*/ 35812 w 88106"/>
                <a:gd name="connsiteY1" fmla="*/ 0 h 571500"/>
                <a:gd name="connsiteX2" fmla="*/ 88106 w 88106"/>
                <a:gd name="connsiteY2" fmla="*/ 571500 h 571500"/>
                <a:gd name="connsiteX3" fmla="*/ 0 w 88106"/>
                <a:gd name="connsiteY3" fmla="*/ 571500 h 571500"/>
                <a:gd name="connsiteX0" fmla="*/ 0 w 88106"/>
                <a:gd name="connsiteY0" fmla="*/ 571500 h 571500"/>
                <a:gd name="connsiteX1" fmla="*/ 35812 w 88106"/>
                <a:gd name="connsiteY1" fmla="*/ 0 h 571500"/>
                <a:gd name="connsiteX2" fmla="*/ 88106 w 88106"/>
                <a:gd name="connsiteY2" fmla="*/ 571500 h 571500"/>
                <a:gd name="connsiteX3" fmla="*/ 0 w 88106"/>
                <a:gd name="connsiteY3" fmla="*/ 571500 h 571500"/>
                <a:gd name="connsiteX0" fmla="*/ 0 w 88106"/>
                <a:gd name="connsiteY0" fmla="*/ 571500 h 571500"/>
                <a:gd name="connsiteX1" fmla="*/ 35812 w 88106"/>
                <a:gd name="connsiteY1" fmla="*/ 0 h 571500"/>
                <a:gd name="connsiteX2" fmla="*/ 88106 w 88106"/>
                <a:gd name="connsiteY2" fmla="*/ 571500 h 571500"/>
                <a:gd name="connsiteX3" fmla="*/ 0 w 88106"/>
                <a:gd name="connsiteY3" fmla="*/ 571500 h 571500"/>
                <a:gd name="connsiteX0" fmla="*/ 0 w 88106"/>
                <a:gd name="connsiteY0" fmla="*/ 571500 h 571500"/>
                <a:gd name="connsiteX1" fmla="*/ 35812 w 88106"/>
                <a:gd name="connsiteY1" fmla="*/ 0 h 571500"/>
                <a:gd name="connsiteX2" fmla="*/ 88106 w 88106"/>
                <a:gd name="connsiteY2" fmla="*/ 571500 h 571500"/>
                <a:gd name="connsiteX3" fmla="*/ 0 w 88106"/>
                <a:gd name="connsiteY3" fmla="*/ 571500 h 571500"/>
                <a:gd name="connsiteX0" fmla="*/ 0 w 88106"/>
                <a:gd name="connsiteY0" fmla="*/ 571500 h 571500"/>
                <a:gd name="connsiteX1" fmla="*/ 35812 w 88106"/>
                <a:gd name="connsiteY1" fmla="*/ 0 h 571500"/>
                <a:gd name="connsiteX2" fmla="*/ 88106 w 88106"/>
                <a:gd name="connsiteY2" fmla="*/ 571500 h 571500"/>
                <a:gd name="connsiteX3" fmla="*/ 0 w 88106"/>
                <a:gd name="connsiteY3" fmla="*/ 571500 h 571500"/>
                <a:gd name="connsiteX0" fmla="*/ 0 w 88106"/>
                <a:gd name="connsiteY0" fmla="*/ 571500 h 571500"/>
                <a:gd name="connsiteX1" fmla="*/ 35812 w 88106"/>
                <a:gd name="connsiteY1" fmla="*/ 0 h 571500"/>
                <a:gd name="connsiteX2" fmla="*/ 88106 w 88106"/>
                <a:gd name="connsiteY2" fmla="*/ 571500 h 571500"/>
                <a:gd name="connsiteX3" fmla="*/ 0 w 88106"/>
                <a:gd name="connsiteY3" fmla="*/ 571500 h 571500"/>
                <a:gd name="connsiteX0" fmla="*/ 0 w 88106"/>
                <a:gd name="connsiteY0" fmla="*/ 571500 h 571500"/>
                <a:gd name="connsiteX1" fmla="*/ 35812 w 88106"/>
                <a:gd name="connsiteY1" fmla="*/ 0 h 571500"/>
                <a:gd name="connsiteX2" fmla="*/ 88106 w 88106"/>
                <a:gd name="connsiteY2" fmla="*/ 571500 h 571500"/>
                <a:gd name="connsiteX3" fmla="*/ 0 w 88106"/>
                <a:gd name="connsiteY3" fmla="*/ 571500 h 571500"/>
                <a:gd name="connsiteX0" fmla="*/ 0 w 88106"/>
                <a:gd name="connsiteY0" fmla="*/ 571500 h 571500"/>
                <a:gd name="connsiteX1" fmla="*/ 35812 w 88106"/>
                <a:gd name="connsiteY1" fmla="*/ 0 h 571500"/>
                <a:gd name="connsiteX2" fmla="*/ 88106 w 88106"/>
                <a:gd name="connsiteY2" fmla="*/ 571500 h 571500"/>
                <a:gd name="connsiteX3" fmla="*/ 0 w 88106"/>
                <a:gd name="connsiteY3" fmla="*/ 571500 h 571500"/>
                <a:gd name="connsiteX0" fmla="*/ 0 w 88106"/>
                <a:gd name="connsiteY0" fmla="*/ 571500 h 571500"/>
                <a:gd name="connsiteX1" fmla="*/ 35812 w 88106"/>
                <a:gd name="connsiteY1" fmla="*/ 0 h 571500"/>
                <a:gd name="connsiteX2" fmla="*/ 88106 w 88106"/>
                <a:gd name="connsiteY2" fmla="*/ 571500 h 571500"/>
                <a:gd name="connsiteX3" fmla="*/ 0 w 88106"/>
                <a:gd name="connsiteY3" fmla="*/ 571500 h 571500"/>
                <a:gd name="connsiteX0" fmla="*/ 0 w 88106"/>
                <a:gd name="connsiteY0" fmla="*/ 571500 h 571500"/>
                <a:gd name="connsiteX1" fmla="*/ 35812 w 88106"/>
                <a:gd name="connsiteY1" fmla="*/ 0 h 571500"/>
                <a:gd name="connsiteX2" fmla="*/ 88106 w 88106"/>
                <a:gd name="connsiteY2" fmla="*/ 571500 h 571500"/>
                <a:gd name="connsiteX3" fmla="*/ 0 w 88106"/>
                <a:gd name="connsiteY3" fmla="*/ 571500 h 571500"/>
                <a:gd name="connsiteX0" fmla="*/ 0 w 88106"/>
                <a:gd name="connsiteY0" fmla="*/ 571501 h 571501"/>
                <a:gd name="connsiteX1" fmla="*/ 35812 w 88106"/>
                <a:gd name="connsiteY1" fmla="*/ 1 h 571501"/>
                <a:gd name="connsiteX2" fmla="*/ 88106 w 88106"/>
                <a:gd name="connsiteY2" fmla="*/ 571501 h 571501"/>
                <a:gd name="connsiteX3" fmla="*/ 0 w 88106"/>
                <a:gd name="connsiteY3" fmla="*/ 571501 h 571501"/>
                <a:gd name="connsiteX0" fmla="*/ 0 w 88106"/>
                <a:gd name="connsiteY0" fmla="*/ 554833 h 554833"/>
                <a:gd name="connsiteX1" fmla="*/ 49909 w 88106"/>
                <a:gd name="connsiteY1" fmla="*/ 2 h 554833"/>
                <a:gd name="connsiteX2" fmla="*/ 88106 w 88106"/>
                <a:gd name="connsiteY2" fmla="*/ 554833 h 554833"/>
                <a:gd name="connsiteX3" fmla="*/ 0 w 88106"/>
                <a:gd name="connsiteY3" fmla="*/ 554833 h 554833"/>
                <a:gd name="connsiteX0" fmla="*/ 0 w 88106"/>
                <a:gd name="connsiteY0" fmla="*/ 552452 h 552452"/>
                <a:gd name="connsiteX1" fmla="*/ 35812 w 88106"/>
                <a:gd name="connsiteY1" fmla="*/ 2 h 552452"/>
                <a:gd name="connsiteX2" fmla="*/ 88106 w 88106"/>
                <a:gd name="connsiteY2" fmla="*/ 552452 h 552452"/>
                <a:gd name="connsiteX3" fmla="*/ 0 w 88106"/>
                <a:gd name="connsiteY3" fmla="*/ 552452 h 5524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8106" h="552452">
                  <a:moveTo>
                    <a:pt x="0" y="552452"/>
                  </a:moveTo>
                  <a:cubicBezTo>
                    <a:pt x="13692" y="274639"/>
                    <a:pt x="-3941" y="-791"/>
                    <a:pt x="35812" y="2"/>
                  </a:cubicBezTo>
                  <a:cubicBezTo>
                    <a:pt x="75565" y="795"/>
                    <a:pt x="81756" y="468711"/>
                    <a:pt x="88106" y="552452"/>
                  </a:cubicBezTo>
                  <a:lnTo>
                    <a:pt x="0" y="552452"/>
                  </a:lnTo>
                  <a:close/>
                </a:path>
              </a:pathLst>
            </a:custGeom>
            <a:solidFill>
              <a:schemeClr val="bg2"/>
            </a:solidFill>
            <a:ln w="12700">
              <a:solidFill>
                <a:schemeClr val="bg2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Freeform 79"/>
            <p:cNvSpPr/>
            <p:nvPr/>
          </p:nvSpPr>
          <p:spPr>
            <a:xfrm>
              <a:off x="890599" y="3765292"/>
              <a:ext cx="192882" cy="347663"/>
            </a:xfrm>
            <a:custGeom>
              <a:avLst/>
              <a:gdLst>
                <a:gd name="connsiteX0" fmla="*/ 0 w 192882"/>
                <a:gd name="connsiteY0" fmla="*/ 347663 h 347663"/>
                <a:gd name="connsiteX1" fmla="*/ 92869 w 192882"/>
                <a:gd name="connsiteY1" fmla="*/ 0 h 347663"/>
                <a:gd name="connsiteX2" fmla="*/ 192882 w 192882"/>
                <a:gd name="connsiteY2" fmla="*/ 347663 h 347663"/>
                <a:gd name="connsiteX3" fmla="*/ 0 w 192882"/>
                <a:gd name="connsiteY3" fmla="*/ 347663 h 3476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92882" h="347663">
                  <a:moveTo>
                    <a:pt x="0" y="347663"/>
                  </a:moveTo>
                  <a:cubicBezTo>
                    <a:pt x="30361" y="173831"/>
                    <a:pt x="60722" y="0"/>
                    <a:pt x="92869" y="0"/>
                  </a:cubicBezTo>
                  <a:cubicBezTo>
                    <a:pt x="125016" y="0"/>
                    <a:pt x="158949" y="173831"/>
                    <a:pt x="192882" y="347663"/>
                  </a:cubicBezTo>
                  <a:lnTo>
                    <a:pt x="0" y="347663"/>
                  </a:lnTo>
                  <a:close/>
                </a:path>
              </a:pathLst>
            </a:custGeom>
            <a:solidFill>
              <a:schemeClr val="accent6"/>
            </a:solidFill>
            <a:ln>
              <a:solidFill>
                <a:schemeClr val="accent6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81" name="Group 80"/>
            <p:cNvGrpSpPr>
              <a:grpSpLocks noChangeAspect="1"/>
            </p:cNvGrpSpPr>
            <p:nvPr/>
          </p:nvGrpSpPr>
          <p:grpSpPr>
            <a:xfrm>
              <a:off x="885169" y="3524429"/>
              <a:ext cx="125118" cy="591378"/>
              <a:chOff x="3654454" y="2240743"/>
              <a:chExt cx="156398" cy="704850"/>
            </a:xfrm>
          </p:grpSpPr>
          <p:cxnSp>
            <p:nvCxnSpPr>
              <p:cNvPr id="82" name="Straight Connector 81"/>
              <p:cNvCxnSpPr/>
              <p:nvPr/>
            </p:nvCxnSpPr>
            <p:spPr>
              <a:xfrm flipV="1">
                <a:off x="3654454" y="2240743"/>
                <a:ext cx="0" cy="704850"/>
              </a:xfrm>
              <a:prstGeom prst="line">
                <a:avLst/>
              </a:prstGeom>
              <a:ln w="12700">
                <a:solidFill>
                  <a:schemeClr val="accent4"/>
                </a:solidFill>
                <a:prstDash val="sysDash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3" name="Straight Connector 82"/>
              <p:cNvCxnSpPr/>
              <p:nvPr/>
            </p:nvCxnSpPr>
            <p:spPr>
              <a:xfrm flipV="1">
                <a:off x="3810852" y="2240743"/>
                <a:ext cx="0" cy="704850"/>
              </a:xfrm>
              <a:prstGeom prst="line">
                <a:avLst/>
              </a:prstGeom>
              <a:ln w="12700">
                <a:solidFill>
                  <a:schemeClr val="accent4"/>
                </a:solidFill>
                <a:prstDash val="sysDash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4" name="Straight Connector 83"/>
              <p:cNvCxnSpPr/>
              <p:nvPr/>
            </p:nvCxnSpPr>
            <p:spPr>
              <a:xfrm>
                <a:off x="3654454" y="2245507"/>
                <a:ext cx="156398" cy="0"/>
              </a:xfrm>
              <a:prstGeom prst="line">
                <a:avLst/>
              </a:prstGeom>
              <a:ln w="12700">
                <a:solidFill>
                  <a:schemeClr val="accent4"/>
                </a:solidFill>
                <a:prstDash val="sysDash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22" name="Group 21"/>
          <p:cNvGrpSpPr/>
          <p:nvPr/>
        </p:nvGrpSpPr>
        <p:grpSpPr>
          <a:xfrm>
            <a:off x="8145725" y="15466492"/>
            <a:ext cx="5386042" cy="3850232"/>
            <a:chOff x="1697026" y="3379317"/>
            <a:chExt cx="1122092" cy="841248"/>
          </a:xfrm>
        </p:grpSpPr>
        <p:grpSp>
          <p:nvGrpSpPr>
            <p:cNvPr id="86" name="Group 85"/>
            <p:cNvGrpSpPr/>
            <p:nvPr/>
          </p:nvGrpSpPr>
          <p:grpSpPr>
            <a:xfrm>
              <a:off x="1697026" y="3379317"/>
              <a:ext cx="1122092" cy="841248"/>
              <a:chOff x="465436" y="2114338"/>
              <a:chExt cx="1122092" cy="841248"/>
            </a:xfrm>
          </p:grpSpPr>
          <p:pic>
            <p:nvPicPr>
              <p:cNvPr id="87" name="Picture 86"/>
              <p:cNvPicPr>
                <a:picLocks noChangeAspect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65436" y="2114338"/>
                <a:ext cx="1122092" cy="841248"/>
              </a:xfrm>
              <a:prstGeom prst="rect">
                <a:avLst/>
              </a:prstGeom>
            </p:spPr>
          </p:pic>
          <p:sp>
            <p:nvSpPr>
              <p:cNvPr id="88" name="Freeform 87"/>
              <p:cNvSpPr/>
              <p:nvPr/>
            </p:nvSpPr>
            <p:spPr>
              <a:xfrm>
                <a:off x="1015603" y="2294684"/>
                <a:ext cx="59532" cy="552452"/>
              </a:xfrm>
              <a:custGeom>
                <a:avLst/>
                <a:gdLst>
                  <a:gd name="connsiteX0" fmla="*/ 0 w 88106"/>
                  <a:gd name="connsiteY0" fmla="*/ 559594 h 559594"/>
                  <a:gd name="connsiteX1" fmla="*/ 42862 w 88106"/>
                  <a:gd name="connsiteY1" fmla="*/ 0 h 559594"/>
                  <a:gd name="connsiteX2" fmla="*/ 88106 w 88106"/>
                  <a:gd name="connsiteY2" fmla="*/ 559594 h 559594"/>
                  <a:gd name="connsiteX3" fmla="*/ 0 w 88106"/>
                  <a:gd name="connsiteY3" fmla="*/ 559594 h 559594"/>
                  <a:gd name="connsiteX0" fmla="*/ 0 w 88106"/>
                  <a:gd name="connsiteY0" fmla="*/ 571500 h 571500"/>
                  <a:gd name="connsiteX1" fmla="*/ 35812 w 88106"/>
                  <a:gd name="connsiteY1" fmla="*/ 0 h 571500"/>
                  <a:gd name="connsiteX2" fmla="*/ 88106 w 88106"/>
                  <a:gd name="connsiteY2" fmla="*/ 571500 h 571500"/>
                  <a:gd name="connsiteX3" fmla="*/ 0 w 88106"/>
                  <a:gd name="connsiteY3" fmla="*/ 571500 h 571500"/>
                  <a:gd name="connsiteX0" fmla="*/ 0 w 88106"/>
                  <a:gd name="connsiteY0" fmla="*/ 571500 h 571500"/>
                  <a:gd name="connsiteX1" fmla="*/ 35812 w 88106"/>
                  <a:gd name="connsiteY1" fmla="*/ 0 h 571500"/>
                  <a:gd name="connsiteX2" fmla="*/ 88106 w 88106"/>
                  <a:gd name="connsiteY2" fmla="*/ 571500 h 571500"/>
                  <a:gd name="connsiteX3" fmla="*/ 0 w 88106"/>
                  <a:gd name="connsiteY3" fmla="*/ 571500 h 571500"/>
                  <a:gd name="connsiteX0" fmla="*/ 0 w 88106"/>
                  <a:gd name="connsiteY0" fmla="*/ 571500 h 571500"/>
                  <a:gd name="connsiteX1" fmla="*/ 35812 w 88106"/>
                  <a:gd name="connsiteY1" fmla="*/ 0 h 571500"/>
                  <a:gd name="connsiteX2" fmla="*/ 88106 w 88106"/>
                  <a:gd name="connsiteY2" fmla="*/ 571500 h 571500"/>
                  <a:gd name="connsiteX3" fmla="*/ 0 w 88106"/>
                  <a:gd name="connsiteY3" fmla="*/ 571500 h 571500"/>
                  <a:gd name="connsiteX0" fmla="*/ 0 w 94343"/>
                  <a:gd name="connsiteY0" fmla="*/ 571500 h 571500"/>
                  <a:gd name="connsiteX1" fmla="*/ 35812 w 94343"/>
                  <a:gd name="connsiteY1" fmla="*/ 0 h 571500"/>
                  <a:gd name="connsiteX2" fmla="*/ 88106 w 94343"/>
                  <a:gd name="connsiteY2" fmla="*/ 571500 h 571500"/>
                  <a:gd name="connsiteX3" fmla="*/ 0 w 94343"/>
                  <a:gd name="connsiteY3" fmla="*/ 571500 h 571500"/>
                  <a:gd name="connsiteX0" fmla="*/ 0 w 88106"/>
                  <a:gd name="connsiteY0" fmla="*/ 571500 h 571500"/>
                  <a:gd name="connsiteX1" fmla="*/ 35812 w 88106"/>
                  <a:gd name="connsiteY1" fmla="*/ 0 h 571500"/>
                  <a:gd name="connsiteX2" fmla="*/ 88106 w 88106"/>
                  <a:gd name="connsiteY2" fmla="*/ 571500 h 571500"/>
                  <a:gd name="connsiteX3" fmla="*/ 0 w 88106"/>
                  <a:gd name="connsiteY3" fmla="*/ 571500 h 571500"/>
                  <a:gd name="connsiteX0" fmla="*/ 0 w 88106"/>
                  <a:gd name="connsiteY0" fmla="*/ 571500 h 571500"/>
                  <a:gd name="connsiteX1" fmla="*/ 35812 w 88106"/>
                  <a:gd name="connsiteY1" fmla="*/ 0 h 571500"/>
                  <a:gd name="connsiteX2" fmla="*/ 88106 w 88106"/>
                  <a:gd name="connsiteY2" fmla="*/ 571500 h 571500"/>
                  <a:gd name="connsiteX3" fmla="*/ 0 w 88106"/>
                  <a:gd name="connsiteY3" fmla="*/ 571500 h 571500"/>
                  <a:gd name="connsiteX0" fmla="*/ 0 w 88106"/>
                  <a:gd name="connsiteY0" fmla="*/ 571500 h 571500"/>
                  <a:gd name="connsiteX1" fmla="*/ 35812 w 88106"/>
                  <a:gd name="connsiteY1" fmla="*/ 0 h 571500"/>
                  <a:gd name="connsiteX2" fmla="*/ 88106 w 88106"/>
                  <a:gd name="connsiteY2" fmla="*/ 571500 h 571500"/>
                  <a:gd name="connsiteX3" fmla="*/ 0 w 88106"/>
                  <a:gd name="connsiteY3" fmla="*/ 571500 h 571500"/>
                  <a:gd name="connsiteX0" fmla="*/ 0 w 88106"/>
                  <a:gd name="connsiteY0" fmla="*/ 571500 h 571500"/>
                  <a:gd name="connsiteX1" fmla="*/ 35812 w 88106"/>
                  <a:gd name="connsiteY1" fmla="*/ 0 h 571500"/>
                  <a:gd name="connsiteX2" fmla="*/ 88106 w 88106"/>
                  <a:gd name="connsiteY2" fmla="*/ 571500 h 571500"/>
                  <a:gd name="connsiteX3" fmla="*/ 0 w 88106"/>
                  <a:gd name="connsiteY3" fmla="*/ 571500 h 571500"/>
                  <a:gd name="connsiteX0" fmla="*/ 0 w 88106"/>
                  <a:gd name="connsiteY0" fmla="*/ 571500 h 571500"/>
                  <a:gd name="connsiteX1" fmla="*/ 35812 w 88106"/>
                  <a:gd name="connsiteY1" fmla="*/ 0 h 571500"/>
                  <a:gd name="connsiteX2" fmla="*/ 88106 w 88106"/>
                  <a:gd name="connsiteY2" fmla="*/ 571500 h 571500"/>
                  <a:gd name="connsiteX3" fmla="*/ 0 w 88106"/>
                  <a:gd name="connsiteY3" fmla="*/ 571500 h 571500"/>
                  <a:gd name="connsiteX0" fmla="*/ 0 w 88106"/>
                  <a:gd name="connsiteY0" fmla="*/ 571500 h 571500"/>
                  <a:gd name="connsiteX1" fmla="*/ 35812 w 88106"/>
                  <a:gd name="connsiteY1" fmla="*/ 0 h 571500"/>
                  <a:gd name="connsiteX2" fmla="*/ 88106 w 88106"/>
                  <a:gd name="connsiteY2" fmla="*/ 571500 h 571500"/>
                  <a:gd name="connsiteX3" fmla="*/ 0 w 88106"/>
                  <a:gd name="connsiteY3" fmla="*/ 571500 h 571500"/>
                  <a:gd name="connsiteX0" fmla="*/ 0 w 88106"/>
                  <a:gd name="connsiteY0" fmla="*/ 571500 h 571500"/>
                  <a:gd name="connsiteX1" fmla="*/ 35812 w 88106"/>
                  <a:gd name="connsiteY1" fmla="*/ 0 h 571500"/>
                  <a:gd name="connsiteX2" fmla="*/ 88106 w 88106"/>
                  <a:gd name="connsiteY2" fmla="*/ 571500 h 571500"/>
                  <a:gd name="connsiteX3" fmla="*/ 0 w 88106"/>
                  <a:gd name="connsiteY3" fmla="*/ 571500 h 571500"/>
                  <a:gd name="connsiteX0" fmla="*/ 0 w 88106"/>
                  <a:gd name="connsiteY0" fmla="*/ 571500 h 571500"/>
                  <a:gd name="connsiteX1" fmla="*/ 35812 w 88106"/>
                  <a:gd name="connsiteY1" fmla="*/ 0 h 571500"/>
                  <a:gd name="connsiteX2" fmla="*/ 88106 w 88106"/>
                  <a:gd name="connsiteY2" fmla="*/ 571500 h 571500"/>
                  <a:gd name="connsiteX3" fmla="*/ 0 w 88106"/>
                  <a:gd name="connsiteY3" fmla="*/ 571500 h 571500"/>
                  <a:gd name="connsiteX0" fmla="*/ 0 w 88106"/>
                  <a:gd name="connsiteY0" fmla="*/ 571500 h 571500"/>
                  <a:gd name="connsiteX1" fmla="*/ 35812 w 88106"/>
                  <a:gd name="connsiteY1" fmla="*/ 0 h 571500"/>
                  <a:gd name="connsiteX2" fmla="*/ 88106 w 88106"/>
                  <a:gd name="connsiteY2" fmla="*/ 571500 h 571500"/>
                  <a:gd name="connsiteX3" fmla="*/ 0 w 88106"/>
                  <a:gd name="connsiteY3" fmla="*/ 571500 h 571500"/>
                  <a:gd name="connsiteX0" fmla="*/ 0 w 88106"/>
                  <a:gd name="connsiteY0" fmla="*/ 571500 h 571500"/>
                  <a:gd name="connsiteX1" fmla="*/ 35812 w 88106"/>
                  <a:gd name="connsiteY1" fmla="*/ 0 h 571500"/>
                  <a:gd name="connsiteX2" fmla="*/ 88106 w 88106"/>
                  <a:gd name="connsiteY2" fmla="*/ 571500 h 571500"/>
                  <a:gd name="connsiteX3" fmla="*/ 0 w 88106"/>
                  <a:gd name="connsiteY3" fmla="*/ 571500 h 571500"/>
                  <a:gd name="connsiteX0" fmla="*/ 0 w 88106"/>
                  <a:gd name="connsiteY0" fmla="*/ 571500 h 571500"/>
                  <a:gd name="connsiteX1" fmla="*/ 35812 w 88106"/>
                  <a:gd name="connsiteY1" fmla="*/ 0 h 571500"/>
                  <a:gd name="connsiteX2" fmla="*/ 88106 w 88106"/>
                  <a:gd name="connsiteY2" fmla="*/ 571500 h 571500"/>
                  <a:gd name="connsiteX3" fmla="*/ 0 w 88106"/>
                  <a:gd name="connsiteY3" fmla="*/ 571500 h 571500"/>
                  <a:gd name="connsiteX0" fmla="*/ 0 w 88106"/>
                  <a:gd name="connsiteY0" fmla="*/ 571500 h 571500"/>
                  <a:gd name="connsiteX1" fmla="*/ 35812 w 88106"/>
                  <a:gd name="connsiteY1" fmla="*/ 0 h 571500"/>
                  <a:gd name="connsiteX2" fmla="*/ 88106 w 88106"/>
                  <a:gd name="connsiteY2" fmla="*/ 571500 h 571500"/>
                  <a:gd name="connsiteX3" fmla="*/ 0 w 88106"/>
                  <a:gd name="connsiteY3" fmla="*/ 571500 h 571500"/>
                  <a:gd name="connsiteX0" fmla="*/ 0 w 88106"/>
                  <a:gd name="connsiteY0" fmla="*/ 571500 h 571500"/>
                  <a:gd name="connsiteX1" fmla="*/ 35812 w 88106"/>
                  <a:gd name="connsiteY1" fmla="*/ 0 h 571500"/>
                  <a:gd name="connsiteX2" fmla="*/ 88106 w 88106"/>
                  <a:gd name="connsiteY2" fmla="*/ 571500 h 571500"/>
                  <a:gd name="connsiteX3" fmla="*/ 0 w 88106"/>
                  <a:gd name="connsiteY3" fmla="*/ 571500 h 571500"/>
                  <a:gd name="connsiteX0" fmla="*/ 0 w 88106"/>
                  <a:gd name="connsiteY0" fmla="*/ 571501 h 571501"/>
                  <a:gd name="connsiteX1" fmla="*/ 35812 w 88106"/>
                  <a:gd name="connsiteY1" fmla="*/ 1 h 571501"/>
                  <a:gd name="connsiteX2" fmla="*/ 88106 w 88106"/>
                  <a:gd name="connsiteY2" fmla="*/ 571501 h 571501"/>
                  <a:gd name="connsiteX3" fmla="*/ 0 w 88106"/>
                  <a:gd name="connsiteY3" fmla="*/ 571501 h 571501"/>
                  <a:gd name="connsiteX0" fmla="*/ 0 w 88106"/>
                  <a:gd name="connsiteY0" fmla="*/ 554833 h 554833"/>
                  <a:gd name="connsiteX1" fmla="*/ 49909 w 88106"/>
                  <a:gd name="connsiteY1" fmla="*/ 2 h 554833"/>
                  <a:gd name="connsiteX2" fmla="*/ 88106 w 88106"/>
                  <a:gd name="connsiteY2" fmla="*/ 554833 h 554833"/>
                  <a:gd name="connsiteX3" fmla="*/ 0 w 88106"/>
                  <a:gd name="connsiteY3" fmla="*/ 554833 h 554833"/>
                  <a:gd name="connsiteX0" fmla="*/ 0 w 88106"/>
                  <a:gd name="connsiteY0" fmla="*/ 552452 h 552452"/>
                  <a:gd name="connsiteX1" fmla="*/ 35812 w 88106"/>
                  <a:gd name="connsiteY1" fmla="*/ 2 h 552452"/>
                  <a:gd name="connsiteX2" fmla="*/ 88106 w 88106"/>
                  <a:gd name="connsiteY2" fmla="*/ 552452 h 552452"/>
                  <a:gd name="connsiteX3" fmla="*/ 0 w 88106"/>
                  <a:gd name="connsiteY3" fmla="*/ 552452 h 5524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8106" h="552452">
                    <a:moveTo>
                      <a:pt x="0" y="552452"/>
                    </a:moveTo>
                    <a:cubicBezTo>
                      <a:pt x="13692" y="274639"/>
                      <a:pt x="-3941" y="-791"/>
                      <a:pt x="35812" y="2"/>
                    </a:cubicBezTo>
                    <a:cubicBezTo>
                      <a:pt x="75565" y="795"/>
                      <a:pt x="81756" y="468711"/>
                      <a:pt x="88106" y="552452"/>
                    </a:cubicBezTo>
                    <a:lnTo>
                      <a:pt x="0" y="552452"/>
                    </a:lnTo>
                    <a:close/>
                  </a:path>
                </a:pathLst>
              </a:custGeom>
              <a:solidFill>
                <a:schemeClr val="bg2"/>
              </a:solidFill>
              <a:ln w="12700">
                <a:solidFill>
                  <a:schemeClr val="bg2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9" name="Freeform 88"/>
              <p:cNvSpPr/>
              <p:nvPr/>
            </p:nvSpPr>
            <p:spPr>
              <a:xfrm>
                <a:off x="985859" y="2500313"/>
                <a:ext cx="192882" cy="347663"/>
              </a:xfrm>
              <a:custGeom>
                <a:avLst/>
                <a:gdLst>
                  <a:gd name="connsiteX0" fmla="*/ 0 w 192882"/>
                  <a:gd name="connsiteY0" fmla="*/ 347663 h 347663"/>
                  <a:gd name="connsiteX1" fmla="*/ 92869 w 192882"/>
                  <a:gd name="connsiteY1" fmla="*/ 0 h 347663"/>
                  <a:gd name="connsiteX2" fmla="*/ 192882 w 192882"/>
                  <a:gd name="connsiteY2" fmla="*/ 347663 h 347663"/>
                  <a:gd name="connsiteX3" fmla="*/ 0 w 192882"/>
                  <a:gd name="connsiteY3" fmla="*/ 347663 h 3476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92882" h="347663">
                    <a:moveTo>
                      <a:pt x="0" y="347663"/>
                    </a:moveTo>
                    <a:cubicBezTo>
                      <a:pt x="30361" y="173831"/>
                      <a:pt x="60722" y="0"/>
                      <a:pt x="92869" y="0"/>
                    </a:cubicBezTo>
                    <a:cubicBezTo>
                      <a:pt x="125016" y="0"/>
                      <a:pt x="158949" y="173831"/>
                      <a:pt x="192882" y="347663"/>
                    </a:cubicBezTo>
                    <a:lnTo>
                      <a:pt x="0" y="347663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solidFill>
                  <a:schemeClr val="accent6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94" name="Rectangle 93"/>
            <p:cNvSpPr/>
            <p:nvPr/>
          </p:nvSpPr>
          <p:spPr>
            <a:xfrm>
              <a:off x="2214400" y="3521283"/>
              <a:ext cx="125118" cy="58768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846" r="28211"/>
          <a:stretch/>
        </p:blipFill>
        <p:spPr>
          <a:xfrm>
            <a:off x="36224359" y="8303569"/>
            <a:ext cx="2840856" cy="472909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622" r="24126"/>
          <a:stretch/>
        </p:blipFill>
        <p:spPr>
          <a:xfrm>
            <a:off x="39330562" y="8302456"/>
            <a:ext cx="3589037" cy="4729090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57" r="6716"/>
          <a:stretch/>
        </p:blipFill>
        <p:spPr>
          <a:xfrm>
            <a:off x="29852227" y="8302456"/>
            <a:ext cx="6126480" cy="4729090"/>
          </a:xfrm>
          <a:prstGeom prst="rect">
            <a:avLst/>
          </a:prstGeom>
        </p:spPr>
      </p:pic>
      <p:grpSp>
        <p:nvGrpSpPr>
          <p:cNvPr id="36" name="Group 35"/>
          <p:cNvGrpSpPr/>
          <p:nvPr/>
        </p:nvGrpSpPr>
        <p:grpSpPr>
          <a:xfrm>
            <a:off x="16476814" y="17774133"/>
            <a:ext cx="5678760" cy="4059484"/>
            <a:chOff x="3432669" y="3883520"/>
            <a:chExt cx="1183075" cy="886968"/>
          </a:xfrm>
        </p:grpSpPr>
        <p:pic>
          <p:nvPicPr>
            <p:cNvPr id="55" name="Picture 54"/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32669" y="3883520"/>
              <a:ext cx="1183075" cy="886968"/>
            </a:xfrm>
            <a:prstGeom prst="rect">
              <a:avLst/>
            </a:prstGeom>
          </p:spPr>
        </p:pic>
        <p:sp>
          <p:nvSpPr>
            <p:cNvPr id="21" name="Rectangle 20"/>
            <p:cNvSpPr/>
            <p:nvPr/>
          </p:nvSpPr>
          <p:spPr>
            <a:xfrm>
              <a:off x="3588543" y="4433888"/>
              <a:ext cx="912019" cy="235744"/>
            </a:xfrm>
            <a:prstGeom prst="rect">
              <a:avLst/>
            </a:prstGeom>
            <a:solidFill>
              <a:schemeClr val="accent2">
                <a:lumMod val="50000"/>
                <a:alpha val="50000"/>
              </a:schemeClr>
            </a:solidFill>
            <a:ln w="0">
              <a:solidFill>
                <a:schemeClr val="accent2">
                  <a:lumMod val="5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7" name="Group 36"/>
          <p:cNvGrpSpPr/>
          <p:nvPr/>
        </p:nvGrpSpPr>
        <p:grpSpPr>
          <a:xfrm>
            <a:off x="22658052" y="17817727"/>
            <a:ext cx="5688494" cy="4059484"/>
            <a:chOff x="4720427" y="3893045"/>
            <a:chExt cx="1185103" cy="886968"/>
          </a:xfrm>
        </p:grpSpPr>
        <p:pic>
          <p:nvPicPr>
            <p:cNvPr id="56" name="Picture 55"/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20427" y="3893045"/>
              <a:ext cx="1185103" cy="886968"/>
            </a:xfrm>
            <a:prstGeom prst="rect">
              <a:avLst/>
            </a:prstGeom>
          </p:spPr>
        </p:pic>
        <p:sp>
          <p:nvSpPr>
            <p:cNvPr id="57" name="Rectangle 56"/>
            <p:cNvSpPr/>
            <p:nvPr/>
          </p:nvSpPr>
          <p:spPr>
            <a:xfrm>
              <a:off x="4876800" y="4443413"/>
              <a:ext cx="912019" cy="235744"/>
            </a:xfrm>
            <a:prstGeom prst="rect">
              <a:avLst/>
            </a:prstGeom>
            <a:solidFill>
              <a:schemeClr val="accent2">
                <a:lumMod val="50000"/>
                <a:alpha val="50000"/>
              </a:schemeClr>
            </a:solidFill>
            <a:ln w="0">
              <a:solidFill>
                <a:schemeClr val="accent2">
                  <a:lumMod val="5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42088446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NSSL Lab Review Feb 25–27, 2015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603504" y="5420202"/>
            <a:ext cx="13754102" cy="16798265"/>
          </a:xfrm>
          <a:solidFill>
            <a:schemeClr val="bg1">
              <a:lumMod val="85000"/>
            </a:schemeClr>
          </a:solidFill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n-US" sz="6100" dirty="0">
                <a:solidFill>
                  <a:schemeClr val="bg2"/>
                </a:solidFill>
                <a:latin typeface="+mj-lt"/>
              </a:rPr>
              <a:t>Clutter Filtering Challenges</a:t>
            </a:r>
          </a:p>
          <a:p>
            <a:pPr marL="0" indent="0">
              <a:lnSpc>
                <a:spcPct val="120000"/>
              </a:lnSpc>
              <a:spcBef>
                <a:spcPts val="1288"/>
              </a:spcBef>
              <a:buNone/>
            </a:pPr>
            <a:r>
              <a:rPr lang="en-US" sz="3300" dirty="0"/>
              <a:t>Conventional ground clutter filters discriminate between clutter and weather based on radial velocity.</a:t>
            </a:r>
          </a:p>
          <a:p>
            <a:pPr marL="736325" indent="-736325">
              <a:lnSpc>
                <a:spcPct val="120000"/>
              </a:lnSpc>
              <a:spcBef>
                <a:spcPts val="1288"/>
              </a:spcBef>
            </a:pPr>
            <a:r>
              <a:rPr lang="en-US" sz="3300" dirty="0"/>
              <a:t>When clutter and weather have sufficiently different velocities, they work very well.</a:t>
            </a:r>
          </a:p>
          <a:p>
            <a:pPr marL="981770" indent="-981770">
              <a:lnSpc>
                <a:spcPct val="120000"/>
              </a:lnSpc>
              <a:spcBef>
                <a:spcPts val="2576"/>
              </a:spcBef>
            </a:pPr>
            <a:endParaRPr lang="en-US" sz="3300" dirty="0"/>
          </a:p>
          <a:p>
            <a:pPr marL="981770" indent="-981770">
              <a:lnSpc>
                <a:spcPct val="120000"/>
              </a:lnSpc>
              <a:spcBef>
                <a:spcPts val="2576"/>
              </a:spcBef>
            </a:pPr>
            <a:endParaRPr lang="en-US" sz="3300" dirty="0"/>
          </a:p>
          <a:p>
            <a:pPr marL="981770" indent="-981770">
              <a:lnSpc>
                <a:spcPct val="120000"/>
              </a:lnSpc>
              <a:spcBef>
                <a:spcPts val="2576"/>
              </a:spcBef>
            </a:pPr>
            <a:endParaRPr lang="en-US" sz="3300" dirty="0"/>
          </a:p>
          <a:p>
            <a:pPr marL="981770" indent="-981770">
              <a:lnSpc>
                <a:spcPct val="120000"/>
              </a:lnSpc>
              <a:spcBef>
                <a:spcPts val="2576"/>
              </a:spcBef>
            </a:pPr>
            <a:endParaRPr lang="en-US" sz="3300" dirty="0"/>
          </a:p>
          <a:p>
            <a:pPr marL="736325" indent="-736325">
              <a:lnSpc>
                <a:spcPct val="120000"/>
              </a:lnSpc>
              <a:spcBef>
                <a:spcPts val="5156"/>
              </a:spcBef>
            </a:pPr>
            <a:endParaRPr lang="en-US" sz="3300" dirty="0"/>
          </a:p>
          <a:p>
            <a:pPr marL="736325" indent="-736325">
              <a:lnSpc>
                <a:spcPct val="120000"/>
              </a:lnSpc>
              <a:spcBef>
                <a:spcPts val="5156"/>
              </a:spcBef>
            </a:pPr>
            <a:r>
              <a:rPr lang="en-US" sz="3300" dirty="0"/>
              <a:t>When </a:t>
            </a:r>
            <a:r>
              <a:rPr lang="en-US" sz="3300" dirty="0"/>
              <a:t>the weather velocity is near zero, clutter filtering </a:t>
            </a:r>
            <a:r>
              <a:rPr lang="en-US" sz="3300" dirty="0"/>
              <a:t>can affect the estimates of meteorological variables.</a:t>
            </a:r>
          </a:p>
          <a:p>
            <a:pPr marL="736325" indent="-736325">
              <a:lnSpc>
                <a:spcPct val="120000"/>
              </a:lnSpc>
              <a:spcBef>
                <a:spcPts val="0"/>
              </a:spcBef>
            </a:pPr>
            <a:endParaRPr lang="en-US" sz="3300" dirty="0"/>
          </a:p>
          <a:p>
            <a:pPr marL="736325" indent="-736325">
              <a:lnSpc>
                <a:spcPct val="120000"/>
              </a:lnSpc>
              <a:spcBef>
                <a:spcPts val="0"/>
              </a:spcBef>
            </a:pPr>
            <a:endParaRPr lang="en-US" sz="3300" dirty="0"/>
          </a:p>
          <a:p>
            <a:pPr marL="736325" indent="-736325">
              <a:lnSpc>
                <a:spcPct val="120000"/>
              </a:lnSpc>
              <a:spcBef>
                <a:spcPts val="0"/>
              </a:spcBef>
            </a:pPr>
            <a:endParaRPr lang="en-US" sz="3300" dirty="0"/>
          </a:p>
          <a:p>
            <a:pPr marL="736325" indent="-736325">
              <a:lnSpc>
                <a:spcPct val="120000"/>
              </a:lnSpc>
              <a:spcBef>
                <a:spcPts val="0"/>
              </a:spcBef>
            </a:pPr>
            <a:endParaRPr lang="en-US" sz="3300" dirty="0"/>
          </a:p>
          <a:p>
            <a:pPr marL="736325" indent="-736325">
              <a:lnSpc>
                <a:spcPct val="120000"/>
              </a:lnSpc>
              <a:spcBef>
                <a:spcPts val="0"/>
              </a:spcBef>
            </a:pPr>
            <a:endParaRPr lang="en-US" sz="3300" dirty="0"/>
          </a:p>
          <a:p>
            <a:pPr marL="736325" indent="-736325">
              <a:lnSpc>
                <a:spcPct val="120000"/>
              </a:lnSpc>
              <a:spcBef>
                <a:spcPts val="0"/>
              </a:spcBef>
            </a:pPr>
            <a:endParaRPr lang="en-US" sz="3300" dirty="0"/>
          </a:p>
          <a:p>
            <a:pPr marL="736325" indent="-736325">
              <a:lnSpc>
                <a:spcPct val="120000"/>
              </a:lnSpc>
              <a:spcBef>
                <a:spcPts val="0"/>
              </a:spcBef>
            </a:pPr>
            <a:endParaRPr lang="en-US" sz="3300" dirty="0"/>
          </a:p>
          <a:p>
            <a:pPr marL="736325" indent="-736325">
              <a:lnSpc>
                <a:spcPct val="120000"/>
              </a:lnSpc>
              <a:spcBef>
                <a:spcPts val="0"/>
              </a:spcBef>
            </a:pPr>
            <a:endParaRPr lang="en-US" sz="3300" dirty="0"/>
          </a:p>
          <a:p>
            <a:pPr marL="736325" indent="-736325">
              <a:lnSpc>
                <a:spcPct val="120000"/>
              </a:lnSpc>
              <a:spcBef>
                <a:spcPts val="2576"/>
              </a:spcBef>
            </a:pPr>
            <a:r>
              <a:rPr lang="en-US" sz="3300" dirty="0"/>
              <a:t>Clutter </a:t>
            </a:r>
            <a:r>
              <a:rPr lang="en-US" sz="3300" dirty="0"/>
              <a:t>filtering is also difficult when collecting a small number of pulses (e.g., </a:t>
            </a:r>
            <a:r>
              <a:rPr lang="en-US" sz="3300" dirty="0"/>
              <a:t>detection </a:t>
            </a:r>
            <a:r>
              <a:rPr lang="en-US" sz="3300" dirty="0"/>
              <a:t>scans, beam multiplexing), techniques that could be useful on a phased array</a:t>
            </a: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541877" y="3982818"/>
            <a:ext cx="42773597" cy="1131076"/>
          </a:xfrm>
          <a:prstGeom prst="rect">
            <a:avLst/>
          </a:prstGeom>
        </p:spPr>
        <p:txBody>
          <a:bodyPr vert="horz" lIns="392713" tIns="196349" rIns="392713" bIns="196349" rtlCol="0" anchor="b" anchorCtr="0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1600" kern="120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200" dirty="0">
                <a:solidFill>
                  <a:schemeClr val="tx1"/>
                </a:solidFill>
                <a:latin typeface="Arial"/>
                <a:cs typeface="Arial"/>
              </a:rPr>
              <a:t>Christopher Curtis</a:t>
            </a: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15070714" y="5418693"/>
            <a:ext cx="13749859" cy="16797858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vert="horz" lIns="392713" tIns="196349" rIns="392713" bIns="196349" rtlCol="0">
            <a:normAutofit/>
          </a:bodyPr>
          <a:lstStyle>
            <a:lvl1pPr marL="342900" indent="-342900" algn="l" defTabSz="914400" rtl="0" eaLnBrk="1" latinLnBrk="0" hangingPunct="1">
              <a:spcBef>
                <a:spcPts val="2000"/>
              </a:spcBef>
              <a:buClr>
                <a:schemeClr val="tx1"/>
              </a:buClr>
              <a:buSzPct val="90000"/>
              <a:buFont typeface="Arial"/>
              <a:buChar char="•"/>
              <a:defRPr sz="1200" kern="1200">
                <a:solidFill>
                  <a:schemeClr val="tx1">
                    <a:lumMod val="90000"/>
                    <a:lumOff val="10000"/>
                  </a:schemeClr>
                </a:solidFill>
                <a:latin typeface="Arial"/>
                <a:ea typeface="+mn-ea"/>
                <a:cs typeface="Arial"/>
              </a:defRPr>
            </a:lvl1pPr>
            <a:lvl2pPr marL="685800" indent="-336550" algn="l" defTabSz="914400" rtl="0" eaLnBrk="1" latinLnBrk="0" hangingPunct="1">
              <a:spcBef>
                <a:spcPts val="600"/>
              </a:spcBef>
              <a:buClr>
                <a:schemeClr val="tx1"/>
              </a:buClr>
              <a:buSzPct val="90000"/>
              <a:buFont typeface="Arial"/>
              <a:buChar char="•"/>
              <a:defRPr sz="1100" kern="1200">
                <a:solidFill>
                  <a:schemeClr val="tx1">
                    <a:lumMod val="90000"/>
                    <a:lumOff val="10000"/>
                  </a:schemeClr>
                </a:solidFill>
                <a:latin typeface="Arial"/>
                <a:ea typeface="+mn-ea"/>
                <a:cs typeface="Arial"/>
              </a:defRPr>
            </a:lvl2pPr>
            <a:lvl3pPr marL="1035050" indent="-349250" algn="l" defTabSz="914400" rtl="0" eaLnBrk="1" latinLnBrk="0" hangingPunct="1">
              <a:spcBef>
                <a:spcPts val="600"/>
              </a:spcBef>
              <a:buClr>
                <a:schemeClr val="tx1"/>
              </a:buClr>
              <a:buSzPct val="90000"/>
              <a:buFont typeface="Arial"/>
              <a:buChar char="•"/>
              <a:defRPr sz="1050" kern="1200">
                <a:solidFill>
                  <a:schemeClr val="tx1">
                    <a:lumMod val="90000"/>
                    <a:lumOff val="10000"/>
                  </a:schemeClr>
                </a:solidFill>
                <a:latin typeface="Arial"/>
                <a:ea typeface="+mn-ea"/>
                <a:cs typeface="Arial"/>
              </a:defRPr>
            </a:lvl3pPr>
            <a:lvl4pPr marL="1371600" indent="-336550" algn="l" defTabSz="914400" rtl="0" eaLnBrk="1" latinLnBrk="0" hangingPunct="1">
              <a:spcBef>
                <a:spcPts val="600"/>
              </a:spcBef>
              <a:buClr>
                <a:schemeClr val="tx1"/>
              </a:buClr>
              <a:buSzPct val="90000"/>
              <a:buFont typeface="Arial"/>
              <a:buChar char="•"/>
              <a:defRPr sz="1050" kern="1200">
                <a:solidFill>
                  <a:schemeClr val="tx1">
                    <a:lumMod val="90000"/>
                    <a:lumOff val="10000"/>
                  </a:schemeClr>
                </a:solidFill>
                <a:latin typeface="Arial"/>
                <a:ea typeface="+mn-ea"/>
                <a:cs typeface="Arial"/>
              </a:defRPr>
            </a:lvl4pPr>
            <a:lvl5pPr marL="1720850" indent="-349250" algn="l" defTabSz="914400" rtl="0" eaLnBrk="1" latinLnBrk="0" hangingPunct="1">
              <a:spcBef>
                <a:spcPts val="600"/>
              </a:spcBef>
              <a:buClr>
                <a:schemeClr val="tx1"/>
              </a:buClr>
              <a:buSzPct val="90000"/>
              <a:buFont typeface="Arial"/>
              <a:buChar char="•"/>
              <a:defRPr sz="1050" kern="1200">
                <a:solidFill>
                  <a:schemeClr val="tx1">
                    <a:lumMod val="90000"/>
                    <a:lumOff val="10000"/>
                  </a:schemeClr>
                </a:solidFill>
                <a:latin typeface="Arial"/>
                <a:ea typeface="+mn-ea"/>
                <a:cs typeface="Arial"/>
              </a:defRPr>
            </a:lvl5pPr>
            <a:lvl6pPr marL="2055813" indent="-344488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Wingdings 2" pitchFamily="18" charset="2"/>
              <a:buChar char=""/>
              <a:defRPr lang="en-US" sz="1800" kern="1200" dirty="0" smtClean="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398713" indent="-344488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Wingdings 2" pitchFamily="18" charset="2"/>
              <a:buChar char=""/>
              <a:defRPr lang="en-US" sz="1800" kern="1200" dirty="0" smtClean="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743200" indent="-344488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Wingdings 2" pitchFamily="18" charset="2"/>
              <a:buChar char=""/>
              <a:defRPr lang="en-US" sz="1800" kern="1200" dirty="0" smtClean="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087688" indent="-344488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Wingdings 2" pitchFamily="18" charset="2"/>
              <a:buChar char=""/>
              <a:defRPr lang="en-US" sz="1800" kern="1200" dirty="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6100" dirty="0">
                <a:solidFill>
                  <a:schemeClr val="bg2"/>
                </a:solidFill>
                <a:latin typeface="+mj-lt"/>
              </a:rPr>
              <a:t>NWRT as a Proof-of-Concept</a:t>
            </a:r>
          </a:p>
          <a:p>
            <a:pPr marL="0" indent="0">
              <a:lnSpc>
                <a:spcPct val="120000"/>
              </a:lnSpc>
              <a:spcBef>
                <a:spcPts val="1288"/>
              </a:spcBef>
              <a:buNone/>
            </a:pPr>
            <a:r>
              <a:rPr lang="en-US" sz="3300" dirty="0"/>
              <a:t>Is there another way to discriminate between clutter and weather signals?</a:t>
            </a:r>
          </a:p>
          <a:p>
            <a:pPr marL="0" indent="0">
              <a:lnSpc>
                <a:spcPct val="120000"/>
              </a:lnSpc>
              <a:spcBef>
                <a:spcPts val="1288"/>
              </a:spcBef>
              <a:buNone/>
            </a:pPr>
            <a:endParaRPr lang="en-US" sz="3300" dirty="0"/>
          </a:p>
          <a:p>
            <a:pPr marL="0" indent="0">
              <a:lnSpc>
                <a:spcPct val="120000"/>
              </a:lnSpc>
              <a:spcBef>
                <a:spcPts val="1288"/>
              </a:spcBef>
              <a:buNone/>
            </a:pPr>
            <a:endParaRPr lang="en-US" sz="3300" dirty="0"/>
          </a:p>
          <a:p>
            <a:pPr marL="0" indent="0">
              <a:lnSpc>
                <a:spcPct val="120000"/>
              </a:lnSpc>
              <a:spcBef>
                <a:spcPts val="1288"/>
              </a:spcBef>
              <a:buNone/>
            </a:pPr>
            <a:endParaRPr lang="en-US" sz="3300" dirty="0"/>
          </a:p>
          <a:p>
            <a:pPr marL="0" indent="0">
              <a:lnSpc>
                <a:spcPct val="120000"/>
              </a:lnSpc>
              <a:spcBef>
                <a:spcPts val="1288"/>
              </a:spcBef>
              <a:buNone/>
            </a:pPr>
            <a:endParaRPr lang="en-US" sz="3300" dirty="0"/>
          </a:p>
          <a:p>
            <a:pPr marL="0" indent="0">
              <a:lnSpc>
                <a:spcPct val="120000"/>
              </a:lnSpc>
              <a:spcBef>
                <a:spcPts val="1288"/>
              </a:spcBef>
              <a:buNone/>
            </a:pPr>
            <a:endParaRPr lang="en-US" sz="3300" dirty="0"/>
          </a:p>
          <a:p>
            <a:pPr marL="0" indent="0">
              <a:lnSpc>
                <a:spcPct val="120000"/>
              </a:lnSpc>
              <a:spcBef>
                <a:spcPts val="1288"/>
              </a:spcBef>
              <a:buNone/>
            </a:pPr>
            <a:endParaRPr lang="en-US" sz="3300" dirty="0"/>
          </a:p>
          <a:p>
            <a:pPr marL="0" indent="0">
              <a:lnSpc>
                <a:spcPct val="120000"/>
              </a:lnSpc>
              <a:spcBef>
                <a:spcPts val="1288"/>
              </a:spcBef>
              <a:buNone/>
            </a:pPr>
            <a:endParaRPr lang="en-US" sz="3300" dirty="0"/>
          </a:p>
          <a:p>
            <a:pPr marL="0" indent="0">
              <a:lnSpc>
                <a:spcPct val="120000"/>
              </a:lnSpc>
              <a:spcBef>
                <a:spcPts val="1288"/>
              </a:spcBef>
              <a:buNone/>
            </a:pPr>
            <a:r>
              <a:rPr lang="en-US" sz="3300" dirty="0"/>
              <a:t>Combining </a:t>
            </a:r>
            <a:r>
              <a:rPr lang="en-US" sz="3300" dirty="0"/>
              <a:t>multiple channels from antennas at different positions allows spatial filtering.</a:t>
            </a:r>
          </a:p>
          <a:p>
            <a:pPr marL="981770" indent="-981770">
              <a:lnSpc>
                <a:spcPct val="120000"/>
              </a:lnSpc>
              <a:spcBef>
                <a:spcPts val="1288"/>
              </a:spcBef>
            </a:pPr>
            <a:r>
              <a:rPr lang="en-US" sz="3300" dirty="0"/>
              <a:t>Spatial </a:t>
            </a:r>
            <a:r>
              <a:rPr lang="en-US" sz="3300" dirty="0"/>
              <a:t>filtering is a method of adaptive beamforming that discriminates </a:t>
            </a:r>
            <a:r>
              <a:rPr lang="en-US" sz="3300" dirty="0"/>
              <a:t>based </a:t>
            </a:r>
            <a:r>
              <a:rPr lang="en-US" sz="3300" dirty="0"/>
              <a:t>on position </a:t>
            </a:r>
            <a:r>
              <a:rPr lang="en-US" sz="3300" dirty="0"/>
              <a:t>in space.</a:t>
            </a:r>
          </a:p>
          <a:p>
            <a:pPr marL="981770" indent="-981770">
              <a:lnSpc>
                <a:spcPct val="120000"/>
              </a:lnSpc>
              <a:spcBef>
                <a:spcPts val="1288"/>
              </a:spcBef>
            </a:pPr>
            <a:r>
              <a:rPr lang="en-US" sz="3300" dirty="0"/>
              <a:t>Antenna pattern can be changed to reduce sensitivity </a:t>
            </a:r>
            <a:r>
              <a:rPr lang="en-US" sz="3300" dirty="0"/>
              <a:t>in </a:t>
            </a:r>
            <a:r>
              <a:rPr lang="en-US" sz="3300" dirty="0"/>
              <a:t>certain directions (nulling).</a:t>
            </a: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29497939" y="5418693"/>
            <a:ext cx="13749859" cy="16797858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vert="horz" lIns="392713" tIns="196349" rIns="392713" bIns="196349" rtlCol="0">
            <a:normAutofit/>
          </a:bodyPr>
          <a:lstStyle>
            <a:lvl1pPr marL="342900" indent="-342900" algn="l" defTabSz="914400" rtl="0" eaLnBrk="1" latinLnBrk="0" hangingPunct="1">
              <a:spcBef>
                <a:spcPts val="2000"/>
              </a:spcBef>
              <a:buClr>
                <a:schemeClr val="tx1"/>
              </a:buClr>
              <a:buSzPct val="90000"/>
              <a:buFont typeface="Arial"/>
              <a:buChar char="•"/>
              <a:defRPr sz="1200" kern="1200">
                <a:solidFill>
                  <a:schemeClr val="tx1">
                    <a:lumMod val="90000"/>
                    <a:lumOff val="10000"/>
                  </a:schemeClr>
                </a:solidFill>
                <a:latin typeface="Arial"/>
                <a:ea typeface="+mn-ea"/>
                <a:cs typeface="Arial"/>
              </a:defRPr>
            </a:lvl1pPr>
            <a:lvl2pPr marL="685800" indent="-336550" algn="l" defTabSz="914400" rtl="0" eaLnBrk="1" latinLnBrk="0" hangingPunct="1">
              <a:spcBef>
                <a:spcPts val="600"/>
              </a:spcBef>
              <a:buClr>
                <a:schemeClr val="tx1"/>
              </a:buClr>
              <a:buSzPct val="90000"/>
              <a:buFont typeface="Arial"/>
              <a:buChar char="•"/>
              <a:defRPr sz="1100" kern="1200">
                <a:solidFill>
                  <a:schemeClr val="tx1">
                    <a:lumMod val="90000"/>
                    <a:lumOff val="10000"/>
                  </a:schemeClr>
                </a:solidFill>
                <a:latin typeface="Arial"/>
                <a:ea typeface="+mn-ea"/>
                <a:cs typeface="Arial"/>
              </a:defRPr>
            </a:lvl2pPr>
            <a:lvl3pPr marL="1035050" indent="-349250" algn="l" defTabSz="914400" rtl="0" eaLnBrk="1" latinLnBrk="0" hangingPunct="1">
              <a:spcBef>
                <a:spcPts val="600"/>
              </a:spcBef>
              <a:buClr>
                <a:schemeClr val="tx1"/>
              </a:buClr>
              <a:buSzPct val="90000"/>
              <a:buFont typeface="Arial"/>
              <a:buChar char="•"/>
              <a:defRPr sz="1050" kern="1200">
                <a:solidFill>
                  <a:schemeClr val="tx1">
                    <a:lumMod val="90000"/>
                    <a:lumOff val="10000"/>
                  </a:schemeClr>
                </a:solidFill>
                <a:latin typeface="Arial"/>
                <a:ea typeface="+mn-ea"/>
                <a:cs typeface="Arial"/>
              </a:defRPr>
            </a:lvl3pPr>
            <a:lvl4pPr marL="1371600" indent="-336550" algn="l" defTabSz="914400" rtl="0" eaLnBrk="1" latinLnBrk="0" hangingPunct="1">
              <a:spcBef>
                <a:spcPts val="600"/>
              </a:spcBef>
              <a:buClr>
                <a:schemeClr val="tx1"/>
              </a:buClr>
              <a:buSzPct val="90000"/>
              <a:buFont typeface="Arial"/>
              <a:buChar char="•"/>
              <a:defRPr sz="1050" kern="1200">
                <a:solidFill>
                  <a:schemeClr val="tx1">
                    <a:lumMod val="90000"/>
                    <a:lumOff val="10000"/>
                  </a:schemeClr>
                </a:solidFill>
                <a:latin typeface="Arial"/>
                <a:ea typeface="+mn-ea"/>
                <a:cs typeface="Arial"/>
              </a:defRPr>
            </a:lvl4pPr>
            <a:lvl5pPr marL="1720850" indent="-349250" algn="l" defTabSz="914400" rtl="0" eaLnBrk="1" latinLnBrk="0" hangingPunct="1">
              <a:spcBef>
                <a:spcPts val="600"/>
              </a:spcBef>
              <a:buClr>
                <a:schemeClr val="tx1"/>
              </a:buClr>
              <a:buSzPct val="90000"/>
              <a:buFont typeface="Arial"/>
              <a:buChar char="•"/>
              <a:defRPr sz="1050" kern="1200">
                <a:solidFill>
                  <a:schemeClr val="tx1">
                    <a:lumMod val="90000"/>
                    <a:lumOff val="10000"/>
                  </a:schemeClr>
                </a:solidFill>
                <a:latin typeface="Arial"/>
                <a:ea typeface="+mn-ea"/>
                <a:cs typeface="Arial"/>
              </a:defRPr>
            </a:lvl5pPr>
            <a:lvl6pPr marL="2055813" indent="-344488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Wingdings 2" pitchFamily="18" charset="2"/>
              <a:buChar char=""/>
              <a:defRPr lang="en-US" sz="1800" kern="1200" dirty="0" smtClean="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398713" indent="-344488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Wingdings 2" pitchFamily="18" charset="2"/>
              <a:buChar char=""/>
              <a:defRPr lang="en-US" sz="1800" kern="1200" dirty="0" smtClean="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743200" indent="-344488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Wingdings 2" pitchFamily="18" charset="2"/>
              <a:buChar char=""/>
              <a:defRPr lang="en-US" sz="1800" kern="1200" dirty="0" smtClean="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087688" indent="-344488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Wingdings 2" pitchFamily="18" charset="2"/>
              <a:buChar char=""/>
              <a:defRPr lang="en-US" sz="1800" kern="1200" dirty="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6100" dirty="0">
                <a:solidFill>
                  <a:schemeClr val="bg2"/>
                </a:solidFill>
                <a:latin typeface="+mj-lt"/>
              </a:rPr>
              <a:t>NWRT Multi-Channel Results</a:t>
            </a:r>
          </a:p>
          <a:p>
            <a:pPr marL="0" indent="0">
              <a:lnSpc>
                <a:spcPct val="120000"/>
              </a:lnSpc>
              <a:spcBef>
                <a:spcPts val="2576"/>
              </a:spcBef>
              <a:buNone/>
            </a:pPr>
            <a:r>
              <a:rPr lang="en-US" sz="3300" dirty="0"/>
              <a:t>By properly combining the channels, </a:t>
            </a:r>
            <a:r>
              <a:rPr lang="en-US" sz="3300" dirty="0"/>
              <a:t>ground clutter </a:t>
            </a:r>
            <a:r>
              <a:rPr lang="en-US" sz="3300" dirty="0"/>
              <a:t>can be removed using spatial filtering.</a:t>
            </a:r>
          </a:p>
          <a:p>
            <a:pPr marL="0" indent="0">
              <a:lnSpc>
                <a:spcPct val="120000"/>
              </a:lnSpc>
              <a:spcBef>
                <a:spcPts val="2576"/>
              </a:spcBef>
              <a:buNone/>
            </a:pPr>
            <a:endParaRPr lang="en-US" sz="3300" dirty="0"/>
          </a:p>
          <a:p>
            <a:pPr marL="0" indent="0">
              <a:lnSpc>
                <a:spcPct val="120000"/>
              </a:lnSpc>
              <a:spcBef>
                <a:spcPts val="2576"/>
              </a:spcBef>
              <a:buNone/>
            </a:pPr>
            <a:endParaRPr lang="en-US" sz="3300" dirty="0"/>
          </a:p>
          <a:p>
            <a:pPr marL="0" indent="0">
              <a:lnSpc>
                <a:spcPct val="120000"/>
              </a:lnSpc>
              <a:spcBef>
                <a:spcPts val="2576"/>
              </a:spcBef>
              <a:buNone/>
            </a:pPr>
            <a:endParaRPr lang="en-US" sz="3300" dirty="0"/>
          </a:p>
          <a:p>
            <a:pPr marL="0" indent="0">
              <a:lnSpc>
                <a:spcPct val="120000"/>
              </a:lnSpc>
              <a:spcBef>
                <a:spcPts val="2576"/>
              </a:spcBef>
              <a:buNone/>
            </a:pPr>
            <a:endParaRPr lang="en-US" sz="3300" dirty="0"/>
          </a:p>
          <a:p>
            <a:pPr marL="0" indent="0">
              <a:lnSpc>
                <a:spcPct val="120000"/>
              </a:lnSpc>
              <a:spcBef>
                <a:spcPts val="2576"/>
              </a:spcBef>
              <a:buNone/>
            </a:pPr>
            <a:endParaRPr lang="en-US" sz="3300" dirty="0"/>
          </a:p>
          <a:p>
            <a:pPr marL="0" indent="0" algn="ctr">
              <a:lnSpc>
                <a:spcPct val="120000"/>
              </a:lnSpc>
              <a:spcBef>
                <a:spcPts val="2576"/>
              </a:spcBef>
              <a:buNone/>
            </a:pPr>
            <a:endParaRPr lang="en-US" dirty="0" smtClean="0">
              <a:solidFill>
                <a:schemeClr val="bg2"/>
              </a:solidFill>
              <a:latin typeface="+mj-lt"/>
            </a:endParaRPr>
          </a:p>
          <a:p>
            <a:pPr marL="0" indent="0" algn="ctr">
              <a:lnSpc>
                <a:spcPct val="120000"/>
              </a:lnSpc>
              <a:spcBef>
                <a:spcPts val="2576"/>
              </a:spcBef>
              <a:buNone/>
            </a:pPr>
            <a:r>
              <a:rPr lang="en-US" sz="6100" dirty="0">
                <a:solidFill>
                  <a:schemeClr val="bg2"/>
                </a:solidFill>
                <a:latin typeface="+mj-lt"/>
              </a:rPr>
              <a:t>Modern </a:t>
            </a:r>
            <a:r>
              <a:rPr lang="en-US" sz="6100" dirty="0">
                <a:solidFill>
                  <a:schemeClr val="bg2"/>
                </a:solidFill>
                <a:latin typeface="+mj-lt"/>
              </a:rPr>
              <a:t>Active Arrays</a:t>
            </a:r>
          </a:p>
          <a:p>
            <a:pPr marL="0" indent="0">
              <a:lnSpc>
                <a:spcPct val="120000"/>
              </a:lnSpc>
              <a:spcBef>
                <a:spcPts val="2576"/>
              </a:spcBef>
              <a:buNone/>
            </a:pPr>
            <a:r>
              <a:rPr lang="en-US" sz="3300" dirty="0"/>
              <a:t>Modern active arrays such as the Advanced Technology Demonstrator provide more channels and a different array geometry, leading to new research opportunities.</a:t>
            </a:r>
          </a:p>
        </p:txBody>
      </p:sp>
      <p:grpSp>
        <p:nvGrpSpPr>
          <p:cNvPr id="33" name="Group 32"/>
          <p:cNvGrpSpPr/>
          <p:nvPr/>
        </p:nvGrpSpPr>
        <p:grpSpPr>
          <a:xfrm>
            <a:off x="16595189" y="8303571"/>
            <a:ext cx="5327635" cy="4376405"/>
            <a:chOff x="3457331" y="1814270"/>
            <a:chExt cx="1109924" cy="956213"/>
          </a:xfrm>
        </p:grpSpPr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57331" y="1814270"/>
              <a:ext cx="1109924" cy="956213"/>
            </a:xfrm>
            <a:prstGeom prst="rect">
              <a:avLst/>
            </a:prstGeom>
          </p:spPr>
        </p:pic>
        <p:sp>
          <p:nvSpPr>
            <p:cNvPr id="14" name="Oval 13"/>
            <p:cNvSpPr/>
            <p:nvPr/>
          </p:nvSpPr>
          <p:spPr>
            <a:xfrm>
              <a:off x="3695716" y="2482517"/>
              <a:ext cx="100013" cy="104890"/>
            </a:xfrm>
            <a:prstGeom prst="ellipse">
              <a:avLst/>
            </a:prstGeom>
            <a:noFill/>
            <a:ln w="25400">
              <a:solidFill>
                <a:schemeClr val="accent6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Oval 29"/>
            <p:cNvSpPr/>
            <p:nvPr/>
          </p:nvSpPr>
          <p:spPr>
            <a:xfrm>
              <a:off x="4019436" y="2567426"/>
              <a:ext cx="100013" cy="104890"/>
            </a:xfrm>
            <a:prstGeom prst="ellipse">
              <a:avLst/>
            </a:prstGeom>
            <a:noFill/>
            <a:ln w="25400">
              <a:solidFill>
                <a:schemeClr val="accent6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Oval 30"/>
            <p:cNvSpPr/>
            <p:nvPr/>
          </p:nvSpPr>
          <p:spPr>
            <a:xfrm>
              <a:off x="4164696" y="2487512"/>
              <a:ext cx="100013" cy="104890"/>
            </a:xfrm>
            <a:prstGeom prst="ellipse">
              <a:avLst/>
            </a:prstGeom>
            <a:noFill/>
            <a:ln w="25400">
              <a:solidFill>
                <a:schemeClr val="accent6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Oval 31"/>
            <p:cNvSpPr/>
            <p:nvPr/>
          </p:nvSpPr>
          <p:spPr>
            <a:xfrm>
              <a:off x="4145516" y="1972164"/>
              <a:ext cx="100013" cy="104890"/>
            </a:xfrm>
            <a:prstGeom prst="ellipse">
              <a:avLst/>
            </a:prstGeom>
            <a:noFill/>
            <a:ln w="25400">
              <a:solidFill>
                <a:schemeClr val="accent6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Oval 43"/>
            <p:cNvSpPr/>
            <p:nvPr/>
          </p:nvSpPr>
          <p:spPr>
            <a:xfrm>
              <a:off x="3847986" y="1899853"/>
              <a:ext cx="100013" cy="104890"/>
            </a:xfrm>
            <a:prstGeom prst="ellipse">
              <a:avLst/>
            </a:prstGeom>
            <a:noFill/>
            <a:ln w="25400">
              <a:solidFill>
                <a:schemeClr val="accent6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Oval 44"/>
            <p:cNvSpPr/>
            <p:nvPr/>
          </p:nvSpPr>
          <p:spPr>
            <a:xfrm>
              <a:off x="3709843" y="1969770"/>
              <a:ext cx="100013" cy="104890"/>
            </a:xfrm>
            <a:prstGeom prst="ellipse">
              <a:avLst/>
            </a:prstGeom>
            <a:noFill/>
            <a:ln w="25400">
              <a:solidFill>
                <a:schemeClr val="accent6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57" r="6889"/>
          <a:stretch/>
        </p:blipFill>
        <p:spPr>
          <a:xfrm>
            <a:off x="30061015" y="8303569"/>
            <a:ext cx="5554987" cy="4751214"/>
          </a:xfrm>
          <a:prstGeom prst="rect">
            <a:avLst/>
          </a:prstGeom>
        </p:spPr>
      </p:pic>
      <p:pic>
        <p:nvPicPr>
          <p:cNvPr id="48" name="Picture 4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01155" y="17177223"/>
            <a:ext cx="7020413" cy="50204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4" name="Title 1"/>
          <p:cNvSpPr>
            <a:spLocks noGrp="1"/>
          </p:cNvSpPr>
          <p:nvPr>
            <p:ph type="title"/>
          </p:nvPr>
        </p:nvSpPr>
        <p:spPr>
          <a:xfrm>
            <a:off x="541877" y="2675564"/>
            <a:ext cx="42773597" cy="1490067"/>
          </a:xfrm>
        </p:spPr>
        <p:txBody>
          <a:bodyPr>
            <a:normAutofit/>
          </a:bodyPr>
          <a:lstStyle/>
          <a:p>
            <a:r>
              <a:rPr lang="en-US" dirty="0" smtClean="0"/>
              <a:t>PAR to the Rescue: Improving Clutter Mitigation with Adaptive Beamforming</a:t>
            </a:r>
            <a:endParaRPr lang="en-US" dirty="0"/>
          </a:p>
        </p:txBody>
      </p:sp>
      <p:pic>
        <p:nvPicPr>
          <p:cNvPr id="49" name="Picture 4" descr="manuscriptMULTICHANNELr_CDC_Page_1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948" t="15683" r="22205" b="21410"/>
          <a:stretch>
            <a:fillRect/>
          </a:stretch>
        </p:blipFill>
        <p:spPr bwMode="auto">
          <a:xfrm>
            <a:off x="23372717" y="8303571"/>
            <a:ext cx="3112522" cy="43764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7" name="Group 26"/>
          <p:cNvGrpSpPr/>
          <p:nvPr/>
        </p:nvGrpSpPr>
        <p:grpSpPr>
          <a:xfrm>
            <a:off x="1776845" y="9524328"/>
            <a:ext cx="5386042" cy="3850232"/>
            <a:chOff x="370176" y="2080997"/>
            <a:chExt cx="1122092" cy="841248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0176" y="2080997"/>
              <a:ext cx="1122092" cy="841248"/>
            </a:xfrm>
            <a:prstGeom prst="rect">
              <a:avLst/>
            </a:prstGeom>
          </p:spPr>
        </p:pic>
        <p:sp>
          <p:nvSpPr>
            <p:cNvPr id="26" name="Freeform 25"/>
            <p:cNvSpPr/>
            <p:nvPr/>
          </p:nvSpPr>
          <p:spPr>
            <a:xfrm>
              <a:off x="920343" y="2261343"/>
              <a:ext cx="59532" cy="552452"/>
            </a:xfrm>
            <a:custGeom>
              <a:avLst/>
              <a:gdLst>
                <a:gd name="connsiteX0" fmla="*/ 0 w 88106"/>
                <a:gd name="connsiteY0" fmla="*/ 559594 h 559594"/>
                <a:gd name="connsiteX1" fmla="*/ 42862 w 88106"/>
                <a:gd name="connsiteY1" fmla="*/ 0 h 559594"/>
                <a:gd name="connsiteX2" fmla="*/ 88106 w 88106"/>
                <a:gd name="connsiteY2" fmla="*/ 559594 h 559594"/>
                <a:gd name="connsiteX3" fmla="*/ 0 w 88106"/>
                <a:gd name="connsiteY3" fmla="*/ 559594 h 559594"/>
                <a:gd name="connsiteX0" fmla="*/ 0 w 88106"/>
                <a:gd name="connsiteY0" fmla="*/ 571500 h 571500"/>
                <a:gd name="connsiteX1" fmla="*/ 35812 w 88106"/>
                <a:gd name="connsiteY1" fmla="*/ 0 h 571500"/>
                <a:gd name="connsiteX2" fmla="*/ 88106 w 88106"/>
                <a:gd name="connsiteY2" fmla="*/ 571500 h 571500"/>
                <a:gd name="connsiteX3" fmla="*/ 0 w 88106"/>
                <a:gd name="connsiteY3" fmla="*/ 571500 h 571500"/>
                <a:gd name="connsiteX0" fmla="*/ 0 w 88106"/>
                <a:gd name="connsiteY0" fmla="*/ 571500 h 571500"/>
                <a:gd name="connsiteX1" fmla="*/ 35812 w 88106"/>
                <a:gd name="connsiteY1" fmla="*/ 0 h 571500"/>
                <a:gd name="connsiteX2" fmla="*/ 88106 w 88106"/>
                <a:gd name="connsiteY2" fmla="*/ 571500 h 571500"/>
                <a:gd name="connsiteX3" fmla="*/ 0 w 88106"/>
                <a:gd name="connsiteY3" fmla="*/ 571500 h 571500"/>
                <a:gd name="connsiteX0" fmla="*/ 0 w 88106"/>
                <a:gd name="connsiteY0" fmla="*/ 571500 h 571500"/>
                <a:gd name="connsiteX1" fmla="*/ 35812 w 88106"/>
                <a:gd name="connsiteY1" fmla="*/ 0 h 571500"/>
                <a:gd name="connsiteX2" fmla="*/ 88106 w 88106"/>
                <a:gd name="connsiteY2" fmla="*/ 571500 h 571500"/>
                <a:gd name="connsiteX3" fmla="*/ 0 w 88106"/>
                <a:gd name="connsiteY3" fmla="*/ 571500 h 571500"/>
                <a:gd name="connsiteX0" fmla="*/ 0 w 94343"/>
                <a:gd name="connsiteY0" fmla="*/ 571500 h 571500"/>
                <a:gd name="connsiteX1" fmla="*/ 35812 w 94343"/>
                <a:gd name="connsiteY1" fmla="*/ 0 h 571500"/>
                <a:gd name="connsiteX2" fmla="*/ 88106 w 94343"/>
                <a:gd name="connsiteY2" fmla="*/ 571500 h 571500"/>
                <a:gd name="connsiteX3" fmla="*/ 0 w 94343"/>
                <a:gd name="connsiteY3" fmla="*/ 571500 h 571500"/>
                <a:gd name="connsiteX0" fmla="*/ 0 w 88106"/>
                <a:gd name="connsiteY0" fmla="*/ 571500 h 571500"/>
                <a:gd name="connsiteX1" fmla="*/ 35812 w 88106"/>
                <a:gd name="connsiteY1" fmla="*/ 0 h 571500"/>
                <a:gd name="connsiteX2" fmla="*/ 88106 w 88106"/>
                <a:gd name="connsiteY2" fmla="*/ 571500 h 571500"/>
                <a:gd name="connsiteX3" fmla="*/ 0 w 88106"/>
                <a:gd name="connsiteY3" fmla="*/ 571500 h 571500"/>
                <a:gd name="connsiteX0" fmla="*/ 0 w 88106"/>
                <a:gd name="connsiteY0" fmla="*/ 571500 h 571500"/>
                <a:gd name="connsiteX1" fmla="*/ 35812 w 88106"/>
                <a:gd name="connsiteY1" fmla="*/ 0 h 571500"/>
                <a:gd name="connsiteX2" fmla="*/ 88106 w 88106"/>
                <a:gd name="connsiteY2" fmla="*/ 571500 h 571500"/>
                <a:gd name="connsiteX3" fmla="*/ 0 w 88106"/>
                <a:gd name="connsiteY3" fmla="*/ 571500 h 571500"/>
                <a:gd name="connsiteX0" fmla="*/ 0 w 88106"/>
                <a:gd name="connsiteY0" fmla="*/ 571500 h 571500"/>
                <a:gd name="connsiteX1" fmla="*/ 35812 w 88106"/>
                <a:gd name="connsiteY1" fmla="*/ 0 h 571500"/>
                <a:gd name="connsiteX2" fmla="*/ 88106 w 88106"/>
                <a:gd name="connsiteY2" fmla="*/ 571500 h 571500"/>
                <a:gd name="connsiteX3" fmla="*/ 0 w 88106"/>
                <a:gd name="connsiteY3" fmla="*/ 571500 h 571500"/>
                <a:gd name="connsiteX0" fmla="*/ 0 w 88106"/>
                <a:gd name="connsiteY0" fmla="*/ 571500 h 571500"/>
                <a:gd name="connsiteX1" fmla="*/ 35812 w 88106"/>
                <a:gd name="connsiteY1" fmla="*/ 0 h 571500"/>
                <a:gd name="connsiteX2" fmla="*/ 88106 w 88106"/>
                <a:gd name="connsiteY2" fmla="*/ 571500 h 571500"/>
                <a:gd name="connsiteX3" fmla="*/ 0 w 88106"/>
                <a:gd name="connsiteY3" fmla="*/ 571500 h 571500"/>
                <a:gd name="connsiteX0" fmla="*/ 0 w 88106"/>
                <a:gd name="connsiteY0" fmla="*/ 571500 h 571500"/>
                <a:gd name="connsiteX1" fmla="*/ 35812 w 88106"/>
                <a:gd name="connsiteY1" fmla="*/ 0 h 571500"/>
                <a:gd name="connsiteX2" fmla="*/ 88106 w 88106"/>
                <a:gd name="connsiteY2" fmla="*/ 571500 h 571500"/>
                <a:gd name="connsiteX3" fmla="*/ 0 w 88106"/>
                <a:gd name="connsiteY3" fmla="*/ 571500 h 571500"/>
                <a:gd name="connsiteX0" fmla="*/ 0 w 88106"/>
                <a:gd name="connsiteY0" fmla="*/ 571500 h 571500"/>
                <a:gd name="connsiteX1" fmla="*/ 35812 w 88106"/>
                <a:gd name="connsiteY1" fmla="*/ 0 h 571500"/>
                <a:gd name="connsiteX2" fmla="*/ 88106 w 88106"/>
                <a:gd name="connsiteY2" fmla="*/ 571500 h 571500"/>
                <a:gd name="connsiteX3" fmla="*/ 0 w 88106"/>
                <a:gd name="connsiteY3" fmla="*/ 571500 h 571500"/>
                <a:gd name="connsiteX0" fmla="*/ 0 w 88106"/>
                <a:gd name="connsiteY0" fmla="*/ 571500 h 571500"/>
                <a:gd name="connsiteX1" fmla="*/ 35812 w 88106"/>
                <a:gd name="connsiteY1" fmla="*/ 0 h 571500"/>
                <a:gd name="connsiteX2" fmla="*/ 88106 w 88106"/>
                <a:gd name="connsiteY2" fmla="*/ 571500 h 571500"/>
                <a:gd name="connsiteX3" fmla="*/ 0 w 88106"/>
                <a:gd name="connsiteY3" fmla="*/ 571500 h 571500"/>
                <a:gd name="connsiteX0" fmla="*/ 0 w 88106"/>
                <a:gd name="connsiteY0" fmla="*/ 571500 h 571500"/>
                <a:gd name="connsiteX1" fmla="*/ 35812 w 88106"/>
                <a:gd name="connsiteY1" fmla="*/ 0 h 571500"/>
                <a:gd name="connsiteX2" fmla="*/ 88106 w 88106"/>
                <a:gd name="connsiteY2" fmla="*/ 571500 h 571500"/>
                <a:gd name="connsiteX3" fmla="*/ 0 w 88106"/>
                <a:gd name="connsiteY3" fmla="*/ 571500 h 571500"/>
                <a:gd name="connsiteX0" fmla="*/ 0 w 88106"/>
                <a:gd name="connsiteY0" fmla="*/ 571500 h 571500"/>
                <a:gd name="connsiteX1" fmla="*/ 35812 w 88106"/>
                <a:gd name="connsiteY1" fmla="*/ 0 h 571500"/>
                <a:gd name="connsiteX2" fmla="*/ 88106 w 88106"/>
                <a:gd name="connsiteY2" fmla="*/ 571500 h 571500"/>
                <a:gd name="connsiteX3" fmla="*/ 0 w 88106"/>
                <a:gd name="connsiteY3" fmla="*/ 571500 h 571500"/>
                <a:gd name="connsiteX0" fmla="*/ 0 w 88106"/>
                <a:gd name="connsiteY0" fmla="*/ 571500 h 571500"/>
                <a:gd name="connsiteX1" fmla="*/ 35812 w 88106"/>
                <a:gd name="connsiteY1" fmla="*/ 0 h 571500"/>
                <a:gd name="connsiteX2" fmla="*/ 88106 w 88106"/>
                <a:gd name="connsiteY2" fmla="*/ 571500 h 571500"/>
                <a:gd name="connsiteX3" fmla="*/ 0 w 88106"/>
                <a:gd name="connsiteY3" fmla="*/ 571500 h 571500"/>
                <a:gd name="connsiteX0" fmla="*/ 0 w 88106"/>
                <a:gd name="connsiteY0" fmla="*/ 571500 h 571500"/>
                <a:gd name="connsiteX1" fmla="*/ 35812 w 88106"/>
                <a:gd name="connsiteY1" fmla="*/ 0 h 571500"/>
                <a:gd name="connsiteX2" fmla="*/ 88106 w 88106"/>
                <a:gd name="connsiteY2" fmla="*/ 571500 h 571500"/>
                <a:gd name="connsiteX3" fmla="*/ 0 w 88106"/>
                <a:gd name="connsiteY3" fmla="*/ 571500 h 571500"/>
                <a:gd name="connsiteX0" fmla="*/ 0 w 88106"/>
                <a:gd name="connsiteY0" fmla="*/ 571500 h 571500"/>
                <a:gd name="connsiteX1" fmla="*/ 35812 w 88106"/>
                <a:gd name="connsiteY1" fmla="*/ 0 h 571500"/>
                <a:gd name="connsiteX2" fmla="*/ 88106 w 88106"/>
                <a:gd name="connsiteY2" fmla="*/ 571500 h 571500"/>
                <a:gd name="connsiteX3" fmla="*/ 0 w 88106"/>
                <a:gd name="connsiteY3" fmla="*/ 571500 h 571500"/>
                <a:gd name="connsiteX0" fmla="*/ 0 w 88106"/>
                <a:gd name="connsiteY0" fmla="*/ 571500 h 571500"/>
                <a:gd name="connsiteX1" fmla="*/ 35812 w 88106"/>
                <a:gd name="connsiteY1" fmla="*/ 0 h 571500"/>
                <a:gd name="connsiteX2" fmla="*/ 88106 w 88106"/>
                <a:gd name="connsiteY2" fmla="*/ 571500 h 571500"/>
                <a:gd name="connsiteX3" fmla="*/ 0 w 88106"/>
                <a:gd name="connsiteY3" fmla="*/ 571500 h 571500"/>
                <a:gd name="connsiteX0" fmla="*/ 0 w 88106"/>
                <a:gd name="connsiteY0" fmla="*/ 571501 h 571501"/>
                <a:gd name="connsiteX1" fmla="*/ 35812 w 88106"/>
                <a:gd name="connsiteY1" fmla="*/ 1 h 571501"/>
                <a:gd name="connsiteX2" fmla="*/ 88106 w 88106"/>
                <a:gd name="connsiteY2" fmla="*/ 571501 h 571501"/>
                <a:gd name="connsiteX3" fmla="*/ 0 w 88106"/>
                <a:gd name="connsiteY3" fmla="*/ 571501 h 571501"/>
                <a:gd name="connsiteX0" fmla="*/ 0 w 88106"/>
                <a:gd name="connsiteY0" fmla="*/ 554833 h 554833"/>
                <a:gd name="connsiteX1" fmla="*/ 49909 w 88106"/>
                <a:gd name="connsiteY1" fmla="*/ 2 h 554833"/>
                <a:gd name="connsiteX2" fmla="*/ 88106 w 88106"/>
                <a:gd name="connsiteY2" fmla="*/ 554833 h 554833"/>
                <a:gd name="connsiteX3" fmla="*/ 0 w 88106"/>
                <a:gd name="connsiteY3" fmla="*/ 554833 h 554833"/>
                <a:gd name="connsiteX0" fmla="*/ 0 w 88106"/>
                <a:gd name="connsiteY0" fmla="*/ 552452 h 552452"/>
                <a:gd name="connsiteX1" fmla="*/ 35812 w 88106"/>
                <a:gd name="connsiteY1" fmla="*/ 2 h 552452"/>
                <a:gd name="connsiteX2" fmla="*/ 88106 w 88106"/>
                <a:gd name="connsiteY2" fmla="*/ 552452 h 552452"/>
                <a:gd name="connsiteX3" fmla="*/ 0 w 88106"/>
                <a:gd name="connsiteY3" fmla="*/ 552452 h 5524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8106" h="552452">
                  <a:moveTo>
                    <a:pt x="0" y="552452"/>
                  </a:moveTo>
                  <a:cubicBezTo>
                    <a:pt x="13692" y="274639"/>
                    <a:pt x="-3941" y="-791"/>
                    <a:pt x="35812" y="2"/>
                  </a:cubicBezTo>
                  <a:cubicBezTo>
                    <a:pt x="75565" y="795"/>
                    <a:pt x="81756" y="468711"/>
                    <a:pt x="88106" y="552452"/>
                  </a:cubicBezTo>
                  <a:lnTo>
                    <a:pt x="0" y="552452"/>
                  </a:lnTo>
                  <a:close/>
                </a:path>
              </a:pathLst>
            </a:custGeom>
            <a:solidFill>
              <a:schemeClr val="bg2"/>
            </a:solidFill>
            <a:ln w="12700">
              <a:solidFill>
                <a:schemeClr val="bg2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Freeform 27"/>
            <p:cNvSpPr/>
            <p:nvPr/>
          </p:nvSpPr>
          <p:spPr>
            <a:xfrm>
              <a:off x="1097746" y="2466972"/>
              <a:ext cx="192882" cy="347663"/>
            </a:xfrm>
            <a:custGeom>
              <a:avLst/>
              <a:gdLst>
                <a:gd name="connsiteX0" fmla="*/ 0 w 192882"/>
                <a:gd name="connsiteY0" fmla="*/ 347663 h 347663"/>
                <a:gd name="connsiteX1" fmla="*/ 92869 w 192882"/>
                <a:gd name="connsiteY1" fmla="*/ 0 h 347663"/>
                <a:gd name="connsiteX2" fmla="*/ 192882 w 192882"/>
                <a:gd name="connsiteY2" fmla="*/ 347663 h 347663"/>
                <a:gd name="connsiteX3" fmla="*/ 0 w 192882"/>
                <a:gd name="connsiteY3" fmla="*/ 347663 h 3476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92882" h="347663">
                  <a:moveTo>
                    <a:pt x="0" y="347663"/>
                  </a:moveTo>
                  <a:cubicBezTo>
                    <a:pt x="30361" y="173831"/>
                    <a:pt x="60722" y="0"/>
                    <a:pt x="92869" y="0"/>
                  </a:cubicBezTo>
                  <a:cubicBezTo>
                    <a:pt x="125016" y="0"/>
                    <a:pt x="158949" y="173831"/>
                    <a:pt x="192882" y="347663"/>
                  </a:cubicBezTo>
                  <a:lnTo>
                    <a:pt x="0" y="347663"/>
                  </a:lnTo>
                  <a:close/>
                </a:path>
              </a:pathLst>
            </a:custGeom>
            <a:solidFill>
              <a:schemeClr val="accent6"/>
            </a:solidFill>
            <a:ln>
              <a:solidFill>
                <a:schemeClr val="accent6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34" name="Group 33"/>
            <p:cNvGrpSpPr>
              <a:grpSpLocks noChangeAspect="1"/>
            </p:cNvGrpSpPr>
            <p:nvPr/>
          </p:nvGrpSpPr>
          <p:grpSpPr>
            <a:xfrm>
              <a:off x="885169" y="2226109"/>
              <a:ext cx="125118" cy="591378"/>
              <a:chOff x="3654454" y="2240743"/>
              <a:chExt cx="156398" cy="704850"/>
            </a:xfrm>
          </p:grpSpPr>
          <p:cxnSp>
            <p:nvCxnSpPr>
              <p:cNvPr id="12" name="Straight Connector 11"/>
              <p:cNvCxnSpPr/>
              <p:nvPr/>
            </p:nvCxnSpPr>
            <p:spPr>
              <a:xfrm flipV="1">
                <a:off x="3654454" y="2240743"/>
                <a:ext cx="0" cy="704850"/>
              </a:xfrm>
              <a:prstGeom prst="line">
                <a:avLst/>
              </a:prstGeom>
              <a:ln w="12700">
                <a:solidFill>
                  <a:schemeClr val="accent4"/>
                </a:solidFill>
                <a:prstDash val="sysDash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Straight Connector 12"/>
              <p:cNvCxnSpPr/>
              <p:nvPr/>
            </p:nvCxnSpPr>
            <p:spPr>
              <a:xfrm flipV="1">
                <a:off x="3810852" y="2240743"/>
                <a:ext cx="0" cy="704850"/>
              </a:xfrm>
              <a:prstGeom prst="line">
                <a:avLst/>
              </a:prstGeom>
              <a:ln w="12700">
                <a:solidFill>
                  <a:schemeClr val="accent4"/>
                </a:solidFill>
                <a:prstDash val="sysDash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Straight Connector 14"/>
              <p:cNvCxnSpPr/>
              <p:nvPr/>
            </p:nvCxnSpPr>
            <p:spPr>
              <a:xfrm>
                <a:off x="3654454" y="2245507"/>
                <a:ext cx="156398" cy="0"/>
              </a:xfrm>
              <a:prstGeom prst="line">
                <a:avLst/>
              </a:prstGeom>
              <a:ln w="12700">
                <a:solidFill>
                  <a:schemeClr val="accent4"/>
                </a:solidFill>
                <a:prstDash val="sysDash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25" name="Group 24"/>
          <p:cNvGrpSpPr/>
          <p:nvPr/>
        </p:nvGrpSpPr>
        <p:grpSpPr>
          <a:xfrm>
            <a:off x="8145725" y="9524328"/>
            <a:ext cx="5386042" cy="3850232"/>
            <a:chOff x="1697026" y="2080997"/>
            <a:chExt cx="1122092" cy="841248"/>
          </a:xfrm>
        </p:grpSpPr>
        <p:grpSp>
          <p:nvGrpSpPr>
            <p:cNvPr id="59" name="Group 58"/>
            <p:cNvGrpSpPr/>
            <p:nvPr/>
          </p:nvGrpSpPr>
          <p:grpSpPr>
            <a:xfrm>
              <a:off x="1697026" y="2080997"/>
              <a:ext cx="1122092" cy="841248"/>
              <a:chOff x="465436" y="2114338"/>
              <a:chExt cx="1122092" cy="841248"/>
            </a:xfrm>
          </p:grpSpPr>
          <p:pic>
            <p:nvPicPr>
              <p:cNvPr id="60" name="Picture 59"/>
              <p:cNvPicPr>
                <a:picLocks noChangeAspect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65436" y="2114338"/>
                <a:ext cx="1122092" cy="841248"/>
              </a:xfrm>
              <a:prstGeom prst="rect">
                <a:avLst/>
              </a:prstGeom>
            </p:spPr>
          </p:pic>
          <p:sp>
            <p:nvSpPr>
              <p:cNvPr id="61" name="Freeform 60"/>
              <p:cNvSpPr/>
              <p:nvPr/>
            </p:nvSpPr>
            <p:spPr>
              <a:xfrm>
                <a:off x="1015603" y="2294684"/>
                <a:ext cx="59532" cy="552452"/>
              </a:xfrm>
              <a:custGeom>
                <a:avLst/>
                <a:gdLst>
                  <a:gd name="connsiteX0" fmla="*/ 0 w 88106"/>
                  <a:gd name="connsiteY0" fmla="*/ 559594 h 559594"/>
                  <a:gd name="connsiteX1" fmla="*/ 42862 w 88106"/>
                  <a:gd name="connsiteY1" fmla="*/ 0 h 559594"/>
                  <a:gd name="connsiteX2" fmla="*/ 88106 w 88106"/>
                  <a:gd name="connsiteY2" fmla="*/ 559594 h 559594"/>
                  <a:gd name="connsiteX3" fmla="*/ 0 w 88106"/>
                  <a:gd name="connsiteY3" fmla="*/ 559594 h 559594"/>
                  <a:gd name="connsiteX0" fmla="*/ 0 w 88106"/>
                  <a:gd name="connsiteY0" fmla="*/ 571500 h 571500"/>
                  <a:gd name="connsiteX1" fmla="*/ 35812 w 88106"/>
                  <a:gd name="connsiteY1" fmla="*/ 0 h 571500"/>
                  <a:gd name="connsiteX2" fmla="*/ 88106 w 88106"/>
                  <a:gd name="connsiteY2" fmla="*/ 571500 h 571500"/>
                  <a:gd name="connsiteX3" fmla="*/ 0 w 88106"/>
                  <a:gd name="connsiteY3" fmla="*/ 571500 h 571500"/>
                  <a:gd name="connsiteX0" fmla="*/ 0 w 88106"/>
                  <a:gd name="connsiteY0" fmla="*/ 571500 h 571500"/>
                  <a:gd name="connsiteX1" fmla="*/ 35812 w 88106"/>
                  <a:gd name="connsiteY1" fmla="*/ 0 h 571500"/>
                  <a:gd name="connsiteX2" fmla="*/ 88106 w 88106"/>
                  <a:gd name="connsiteY2" fmla="*/ 571500 h 571500"/>
                  <a:gd name="connsiteX3" fmla="*/ 0 w 88106"/>
                  <a:gd name="connsiteY3" fmla="*/ 571500 h 571500"/>
                  <a:gd name="connsiteX0" fmla="*/ 0 w 88106"/>
                  <a:gd name="connsiteY0" fmla="*/ 571500 h 571500"/>
                  <a:gd name="connsiteX1" fmla="*/ 35812 w 88106"/>
                  <a:gd name="connsiteY1" fmla="*/ 0 h 571500"/>
                  <a:gd name="connsiteX2" fmla="*/ 88106 w 88106"/>
                  <a:gd name="connsiteY2" fmla="*/ 571500 h 571500"/>
                  <a:gd name="connsiteX3" fmla="*/ 0 w 88106"/>
                  <a:gd name="connsiteY3" fmla="*/ 571500 h 571500"/>
                  <a:gd name="connsiteX0" fmla="*/ 0 w 94343"/>
                  <a:gd name="connsiteY0" fmla="*/ 571500 h 571500"/>
                  <a:gd name="connsiteX1" fmla="*/ 35812 w 94343"/>
                  <a:gd name="connsiteY1" fmla="*/ 0 h 571500"/>
                  <a:gd name="connsiteX2" fmla="*/ 88106 w 94343"/>
                  <a:gd name="connsiteY2" fmla="*/ 571500 h 571500"/>
                  <a:gd name="connsiteX3" fmla="*/ 0 w 94343"/>
                  <a:gd name="connsiteY3" fmla="*/ 571500 h 571500"/>
                  <a:gd name="connsiteX0" fmla="*/ 0 w 88106"/>
                  <a:gd name="connsiteY0" fmla="*/ 571500 h 571500"/>
                  <a:gd name="connsiteX1" fmla="*/ 35812 w 88106"/>
                  <a:gd name="connsiteY1" fmla="*/ 0 h 571500"/>
                  <a:gd name="connsiteX2" fmla="*/ 88106 w 88106"/>
                  <a:gd name="connsiteY2" fmla="*/ 571500 h 571500"/>
                  <a:gd name="connsiteX3" fmla="*/ 0 w 88106"/>
                  <a:gd name="connsiteY3" fmla="*/ 571500 h 571500"/>
                  <a:gd name="connsiteX0" fmla="*/ 0 w 88106"/>
                  <a:gd name="connsiteY0" fmla="*/ 571500 h 571500"/>
                  <a:gd name="connsiteX1" fmla="*/ 35812 w 88106"/>
                  <a:gd name="connsiteY1" fmla="*/ 0 h 571500"/>
                  <a:gd name="connsiteX2" fmla="*/ 88106 w 88106"/>
                  <a:gd name="connsiteY2" fmla="*/ 571500 h 571500"/>
                  <a:gd name="connsiteX3" fmla="*/ 0 w 88106"/>
                  <a:gd name="connsiteY3" fmla="*/ 571500 h 571500"/>
                  <a:gd name="connsiteX0" fmla="*/ 0 w 88106"/>
                  <a:gd name="connsiteY0" fmla="*/ 571500 h 571500"/>
                  <a:gd name="connsiteX1" fmla="*/ 35812 w 88106"/>
                  <a:gd name="connsiteY1" fmla="*/ 0 h 571500"/>
                  <a:gd name="connsiteX2" fmla="*/ 88106 w 88106"/>
                  <a:gd name="connsiteY2" fmla="*/ 571500 h 571500"/>
                  <a:gd name="connsiteX3" fmla="*/ 0 w 88106"/>
                  <a:gd name="connsiteY3" fmla="*/ 571500 h 571500"/>
                  <a:gd name="connsiteX0" fmla="*/ 0 w 88106"/>
                  <a:gd name="connsiteY0" fmla="*/ 571500 h 571500"/>
                  <a:gd name="connsiteX1" fmla="*/ 35812 w 88106"/>
                  <a:gd name="connsiteY1" fmla="*/ 0 h 571500"/>
                  <a:gd name="connsiteX2" fmla="*/ 88106 w 88106"/>
                  <a:gd name="connsiteY2" fmla="*/ 571500 h 571500"/>
                  <a:gd name="connsiteX3" fmla="*/ 0 w 88106"/>
                  <a:gd name="connsiteY3" fmla="*/ 571500 h 571500"/>
                  <a:gd name="connsiteX0" fmla="*/ 0 w 88106"/>
                  <a:gd name="connsiteY0" fmla="*/ 571500 h 571500"/>
                  <a:gd name="connsiteX1" fmla="*/ 35812 w 88106"/>
                  <a:gd name="connsiteY1" fmla="*/ 0 h 571500"/>
                  <a:gd name="connsiteX2" fmla="*/ 88106 w 88106"/>
                  <a:gd name="connsiteY2" fmla="*/ 571500 h 571500"/>
                  <a:gd name="connsiteX3" fmla="*/ 0 w 88106"/>
                  <a:gd name="connsiteY3" fmla="*/ 571500 h 571500"/>
                  <a:gd name="connsiteX0" fmla="*/ 0 w 88106"/>
                  <a:gd name="connsiteY0" fmla="*/ 571500 h 571500"/>
                  <a:gd name="connsiteX1" fmla="*/ 35812 w 88106"/>
                  <a:gd name="connsiteY1" fmla="*/ 0 h 571500"/>
                  <a:gd name="connsiteX2" fmla="*/ 88106 w 88106"/>
                  <a:gd name="connsiteY2" fmla="*/ 571500 h 571500"/>
                  <a:gd name="connsiteX3" fmla="*/ 0 w 88106"/>
                  <a:gd name="connsiteY3" fmla="*/ 571500 h 571500"/>
                  <a:gd name="connsiteX0" fmla="*/ 0 w 88106"/>
                  <a:gd name="connsiteY0" fmla="*/ 571500 h 571500"/>
                  <a:gd name="connsiteX1" fmla="*/ 35812 w 88106"/>
                  <a:gd name="connsiteY1" fmla="*/ 0 h 571500"/>
                  <a:gd name="connsiteX2" fmla="*/ 88106 w 88106"/>
                  <a:gd name="connsiteY2" fmla="*/ 571500 h 571500"/>
                  <a:gd name="connsiteX3" fmla="*/ 0 w 88106"/>
                  <a:gd name="connsiteY3" fmla="*/ 571500 h 571500"/>
                  <a:gd name="connsiteX0" fmla="*/ 0 w 88106"/>
                  <a:gd name="connsiteY0" fmla="*/ 571500 h 571500"/>
                  <a:gd name="connsiteX1" fmla="*/ 35812 w 88106"/>
                  <a:gd name="connsiteY1" fmla="*/ 0 h 571500"/>
                  <a:gd name="connsiteX2" fmla="*/ 88106 w 88106"/>
                  <a:gd name="connsiteY2" fmla="*/ 571500 h 571500"/>
                  <a:gd name="connsiteX3" fmla="*/ 0 w 88106"/>
                  <a:gd name="connsiteY3" fmla="*/ 571500 h 571500"/>
                  <a:gd name="connsiteX0" fmla="*/ 0 w 88106"/>
                  <a:gd name="connsiteY0" fmla="*/ 571500 h 571500"/>
                  <a:gd name="connsiteX1" fmla="*/ 35812 w 88106"/>
                  <a:gd name="connsiteY1" fmla="*/ 0 h 571500"/>
                  <a:gd name="connsiteX2" fmla="*/ 88106 w 88106"/>
                  <a:gd name="connsiteY2" fmla="*/ 571500 h 571500"/>
                  <a:gd name="connsiteX3" fmla="*/ 0 w 88106"/>
                  <a:gd name="connsiteY3" fmla="*/ 571500 h 571500"/>
                  <a:gd name="connsiteX0" fmla="*/ 0 w 88106"/>
                  <a:gd name="connsiteY0" fmla="*/ 571500 h 571500"/>
                  <a:gd name="connsiteX1" fmla="*/ 35812 w 88106"/>
                  <a:gd name="connsiteY1" fmla="*/ 0 h 571500"/>
                  <a:gd name="connsiteX2" fmla="*/ 88106 w 88106"/>
                  <a:gd name="connsiteY2" fmla="*/ 571500 h 571500"/>
                  <a:gd name="connsiteX3" fmla="*/ 0 w 88106"/>
                  <a:gd name="connsiteY3" fmla="*/ 571500 h 571500"/>
                  <a:gd name="connsiteX0" fmla="*/ 0 w 88106"/>
                  <a:gd name="connsiteY0" fmla="*/ 571500 h 571500"/>
                  <a:gd name="connsiteX1" fmla="*/ 35812 w 88106"/>
                  <a:gd name="connsiteY1" fmla="*/ 0 h 571500"/>
                  <a:gd name="connsiteX2" fmla="*/ 88106 w 88106"/>
                  <a:gd name="connsiteY2" fmla="*/ 571500 h 571500"/>
                  <a:gd name="connsiteX3" fmla="*/ 0 w 88106"/>
                  <a:gd name="connsiteY3" fmla="*/ 571500 h 571500"/>
                  <a:gd name="connsiteX0" fmla="*/ 0 w 88106"/>
                  <a:gd name="connsiteY0" fmla="*/ 571500 h 571500"/>
                  <a:gd name="connsiteX1" fmla="*/ 35812 w 88106"/>
                  <a:gd name="connsiteY1" fmla="*/ 0 h 571500"/>
                  <a:gd name="connsiteX2" fmla="*/ 88106 w 88106"/>
                  <a:gd name="connsiteY2" fmla="*/ 571500 h 571500"/>
                  <a:gd name="connsiteX3" fmla="*/ 0 w 88106"/>
                  <a:gd name="connsiteY3" fmla="*/ 571500 h 571500"/>
                  <a:gd name="connsiteX0" fmla="*/ 0 w 88106"/>
                  <a:gd name="connsiteY0" fmla="*/ 571500 h 571500"/>
                  <a:gd name="connsiteX1" fmla="*/ 35812 w 88106"/>
                  <a:gd name="connsiteY1" fmla="*/ 0 h 571500"/>
                  <a:gd name="connsiteX2" fmla="*/ 88106 w 88106"/>
                  <a:gd name="connsiteY2" fmla="*/ 571500 h 571500"/>
                  <a:gd name="connsiteX3" fmla="*/ 0 w 88106"/>
                  <a:gd name="connsiteY3" fmla="*/ 571500 h 571500"/>
                  <a:gd name="connsiteX0" fmla="*/ 0 w 88106"/>
                  <a:gd name="connsiteY0" fmla="*/ 571501 h 571501"/>
                  <a:gd name="connsiteX1" fmla="*/ 35812 w 88106"/>
                  <a:gd name="connsiteY1" fmla="*/ 1 h 571501"/>
                  <a:gd name="connsiteX2" fmla="*/ 88106 w 88106"/>
                  <a:gd name="connsiteY2" fmla="*/ 571501 h 571501"/>
                  <a:gd name="connsiteX3" fmla="*/ 0 w 88106"/>
                  <a:gd name="connsiteY3" fmla="*/ 571501 h 571501"/>
                  <a:gd name="connsiteX0" fmla="*/ 0 w 88106"/>
                  <a:gd name="connsiteY0" fmla="*/ 554833 h 554833"/>
                  <a:gd name="connsiteX1" fmla="*/ 49909 w 88106"/>
                  <a:gd name="connsiteY1" fmla="*/ 2 h 554833"/>
                  <a:gd name="connsiteX2" fmla="*/ 88106 w 88106"/>
                  <a:gd name="connsiteY2" fmla="*/ 554833 h 554833"/>
                  <a:gd name="connsiteX3" fmla="*/ 0 w 88106"/>
                  <a:gd name="connsiteY3" fmla="*/ 554833 h 554833"/>
                  <a:gd name="connsiteX0" fmla="*/ 0 w 88106"/>
                  <a:gd name="connsiteY0" fmla="*/ 552452 h 552452"/>
                  <a:gd name="connsiteX1" fmla="*/ 35812 w 88106"/>
                  <a:gd name="connsiteY1" fmla="*/ 2 h 552452"/>
                  <a:gd name="connsiteX2" fmla="*/ 88106 w 88106"/>
                  <a:gd name="connsiteY2" fmla="*/ 552452 h 552452"/>
                  <a:gd name="connsiteX3" fmla="*/ 0 w 88106"/>
                  <a:gd name="connsiteY3" fmla="*/ 552452 h 5524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8106" h="552452">
                    <a:moveTo>
                      <a:pt x="0" y="552452"/>
                    </a:moveTo>
                    <a:cubicBezTo>
                      <a:pt x="13692" y="274639"/>
                      <a:pt x="-3941" y="-791"/>
                      <a:pt x="35812" y="2"/>
                    </a:cubicBezTo>
                    <a:cubicBezTo>
                      <a:pt x="75565" y="795"/>
                      <a:pt x="81756" y="468711"/>
                      <a:pt x="88106" y="552452"/>
                    </a:cubicBezTo>
                    <a:lnTo>
                      <a:pt x="0" y="552452"/>
                    </a:lnTo>
                    <a:close/>
                  </a:path>
                </a:pathLst>
              </a:custGeom>
              <a:solidFill>
                <a:schemeClr val="bg2"/>
              </a:solidFill>
              <a:ln w="12700">
                <a:solidFill>
                  <a:schemeClr val="bg2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2" name="Freeform 61"/>
              <p:cNvSpPr/>
              <p:nvPr/>
            </p:nvSpPr>
            <p:spPr>
              <a:xfrm>
                <a:off x="1193006" y="2500313"/>
                <a:ext cx="192882" cy="347663"/>
              </a:xfrm>
              <a:custGeom>
                <a:avLst/>
                <a:gdLst>
                  <a:gd name="connsiteX0" fmla="*/ 0 w 192882"/>
                  <a:gd name="connsiteY0" fmla="*/ 347663 h 347663"/>
                  <a:gd name="connsiteX1" fmla="*/ 92869 w 192882"/>
                  <a:gd name="connsiteY1" fmla="*/ 0 h 347663"/>
                  <a:gd name="connsiteX2" fmla="*/ 192882 w 192882"/>
                  <a:gd name="connsiteY2" fmla="*/ 347663 h 347663"/>
                  <a:gd name="connsiteX3" fmla="*/ 0 w 192882"/>
                  <a:gd name="connsiteY3" fmla="*/ 347663 h 3476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92882" h="347663">
                    <a:moveTo>
                      <a:pt x="0" y="347663"/>
                    </a:moveTo>
                    <a:cubicBezTo>
                      <a:pt x="30361" y="173831"/>
                      <a:pt x="60722" y="0"/>
                      <a:pt x="92869" y="0"/>
                    </a:cubicBezTo>
                    <a:cubicBezTo>
                      <a:pt x="125016" y="0"/>
                      <a:pt x="158949" y="173831"/>
                      <a:pt x="192882" y="347663"/>
                    </a:cubicBezTo>
                    <a:lnTo>
                      <a:pt x="0" y="347663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solidFill>
                  <a:schemeClr val="accent6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67" name="Rectangle 66"/>
            <p:cNvSpPr/>
            <p:nvPr/>
          </p:nvSpPr>
          <p:spPr>
            <a:xfrm>
              <a:off x="2214400" y="2225344"/>
              <a:ext cx="125118" cy="58768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1776845" y="15466492"/>
            <a:ext cx="5386042" cy="3850232"/>
            <a:chOff x="370176" y="3379317"/>
            <a:chExt cx="1122092" cy="841248"/>
          </a:xfrm>
        </p:grpSpPr>
        <p:pic>
          <p:nvPicPr>
            <p:cNvPr id="78" name="Picture 77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0176" y="3379317"/>
              <a:ext cx="1122092" cy="841248"/>
            </a:xfrm>
            <a:prstGeom prst="rect">
              <a:avLst/>
            </a:prstGeom>
          </p:spPr>
        </p:pic>
        <p:sp>
          <p:nvSpPr>
            <p:cNvPr id="79" name="Freeform 78"/>
            <p:cNvSpPr/>
            <p:nvPr/>
          </p:nvSpPr>
          <p:spPr>
            <a:xfrm>
              <a:off x="920343" y="3559663"/>
              <a:ext cx="59532" cy="552452"/>
            </a:xfrm>
            <a:custGeom>
              <a:avLst/>
              <a:gdLst>
                <a:gd name="connsiteX0" fmla="*/ 0 w 88106"/>
                <a:gd name="connsiteY0" fmla="*/ 559594 h 559594"/>
                <a:gd name="connsiteX1" fmla="*/ 42862 w 88106"/>
                <a:gd name="connsiteY1" fmla="*/ 0 h 559594"/>
                <a:gd name="connsiteX2" fmla="*/ 88106 w 88106"/>
                <a:gd name="connsiteY2" fmla="*/ 559594 h 559594"/>
                <a:gd name="connsiteX3" fmla="*/ 0 w 88106"/>
                <a:gd name="connsiteY3" fmla="*/ 559594 h 559594"/>
                <a:gd name="connsiteX0" fmla="*/ 0 w 88106"/>
                <a:gd name="connsiteY0" fmla="*/ 571500 h 571500"/>
                <a:gd name="connsiteX1" fmla="*/ 35812 w 88106"/>
                <a:gd name="connsiteY1" fmla="*/ 0 h 571500"/>
                <a:gd name="connsiteX2" fmla="*/ 88106 w 88106"/>
                <a:gd name="connsiteY2" fmla="*/ 571500 h 571500"/>
                <a:gd name="connsiteX3" fmla="*/ 0 w 88106"/>
                <a:gd name="connsiteY3" fmla="*/ 571500 h 571500"/>
                <a:gd name="connsiteX0" fmla="*/ 0 w 88106"/>
                <a:gd name="connsiteY0" fmla="*/ 571500 h 571500"/>
                <a:gd name="connsiteX1" fmla="*/ 35812 w 88106"/>
                <a:gd name="connsiteY1" fmla="*/ 0 h 571500"/>
                <a:gd name="connsiteX2" fmla="*/ 88106 w 88106"/>
                <a:gd name="connsiteY2" fmla="*/ 571500 h 571500"/>
                <a:gd name="connsiteX3" fmla="*/ 0 w 88106"/>
                <a:gd name="connsiteY3" fmla="*/ 571500 h 571500"/>
                <a:gd name="connsiteX0" fmla="*/ 0 w 88106"/>
                <a:gd name="connsiteY0" fmla="*/ 571500 h 571500"/>
                <a:gd name="connsiteX1" fmla="*/ 35812 w 88106"/>
                <a:gd name="connsiteY1" fmla="*/ 0 h 571500"/>
                <a:gd name="connsiteX2" fmla="*/ 88106 w 88106"/>
                <a:gd name="connsiteY2" fmla="*/ 571500 h 571500"/>
                <a:gd name="connsiteX3" fmla="*/ 0 w 88106"/>
                <a:gd name="connsiteY3" fmla="*/ 571500 h 571500"/>
                <a:gd name="connsiteX0" fmla="*/ 0 w 94343"/>
                <a:gd name="connsiteY0" fmla="*/ 571500 h 571500"/>
                <a:gd name="connsiteX1" fmla="*/ 35812 w 94343"/>
                <a:gd name="connsiteY1" fmla="*/ 0 h 571500"/>
                <a:gd name="connsiteX2" fmla="*/ 88106 w 94343"/>
                <a:gd name="connsiteY2" fmla="*/ 571500 h 571500"/>
                <a:gd name="connsiteX3" fmla="*/ 0 w 94343"/>
                <a:gd name="connsiteY3" fmla="*/ 571500 h 571500"/>
                <a:gd name="connsiteX0" fmla="*/ 0 w 88106"/>
                <a:gd name="connsiteY0" fmla="*/ 571500 h 571500"/>
                <a:gd name="connsiteX1" fmla="*/ 35812 w 88106"/>
                <a:gd name="connsiteY1" fmla="*/ 0 h 571500"/>
                <a:gd name="connsiteX2" fmla="*/ 88106 w 88106"/>
                <a:gd name="connsiteY2" fmla="*/ 571500 h 571500"/>
                <a:gd name="connsiteX3" fmla="*/ 0 w 88106"/>
                <a:gd name="connsiteY3" fmla="*/ 571500 h 571500"/>
                <a:gd name="connsiteX0" fmla="*/ 0 w 88106"/>
                <a:gd name="connsiteY0" fmla="*/ 571500 h 571500"/>
                <a:gd name="connsiteX1" fmla="*/ 35812 w 88106"/>
                <a:gd name="connsiteY1" fmla="*/ 0 h 571500"/>
                <a:gd name="connsiteX2" fmla="*/ 88106 w 88106"/>
                <a:gd name="connsiteY2" fmla="*/ 571500 h 571500"/>
                <a:gd name="connsiteX3" fmla="*/ 0 w 88106"/>
                <a:gd name="connsiteY3" fmla="*/ 571500 h 571500"/>
                <a:gd name="connsiteX0" fmla="*/ 0 w 88106"/>
                <a:gd name="connsiteY0" fmla="*/ 571500 h 571500"/>
                <a:gd name="connsiteX1" fmla="*/ 35812 w 88106"/>
                <a:gd name="connsiteY1" fmla="*/ 0 h 571500"/>
                <a:gd name="connsiteX2" fmla="*/ 88106 w 88106"/>
                <a:gd name="connsiteY2" fmla="*/ 571500 h 571500"/>
                <a:gd name="connsiteX3" fmla="*/ 0 w 88106"/>
                <a:gd name="connsiteY3" fmla="*/ 571500 h 571500"/>
                <a:gd name="connsiteX0" fmla="*/ 0 w 88106"/>
                <a:gd name="connsiteY0" fmla="*/ 571500 h 571500"/>
                <a:gd name="connsiteX1" fmla="*/ 35812 w 88106"/>
                <a:gd name="connsiteY1" fmla="*/ 0 h 571500"/>
                <a:gd name="connsiteX2" fmla="*/ 88106 w 88106"/>
                <a:gd name="connsiteY2" fmla="*/ 571500 h 571500"/>
                <a:gd name="connsiteX3" fmla="*/ 0 w 88106"/>
                <a:gd name="connsiteY3" fmla="*/ 571500 h 571500"/>
                <a:gd name="connsiteX0" fmla="*/ 0 w 88106"/>
                <a:gd name="connsiteY0" fmla="*/ 571500 h 571500"/>
                <a:gd name="connsiteX1" fmla="*/ 35812 w 88106"/>
                <a:gd name="connsiteY1" fmla="*/ 0 h 571500"/>
                <a:gd name="connsiteX2" fmla="*/ 88106 w 88106"/>
                <a:gd name="connsiteY2" fmla="*/ 571500 h 571500"/>
                <a:gd name="connsiteX3" fmla="*/ 0 w 88106"/>
                <a:gd name="connsiteY3" fmla="*/ 571500 h 571500"/>
                <a:gd name="connsiteX0" fmla="*/ 0 w 88106"/>
                <a:gd name="connsiteY0" fmla="*/ 571500 h 571500"/>
                <a:gd name="connsiteX1" fmla="*/ 35812 w 88106"/>
                <a:gd name="connsiteY1" fmla="*/ 0 h 571500"/>
                <a:gd name="connsiteX2" fmla="*/ 88106 w 88106"/>
                <a:gd name="connsiteY2" fmla="*/ 571500 h 571500"/>
                <a:gd name="connsiteX3" fmla="*/ 0 w 88106"/>
                <a:gd name="connsiteY3" fmla="*/ 571500 h 571500"/>
                <a:gd name="connsiteX0" fmla="*/ 0 w 88106"/>
                <a:gd name="connsiteY0" fmla="*/ 571500 h 571500"/>
                <a:gd name="connsiteX1" fmla="*/ 35812 w 88106"/>
                <a:gd name="connsiteY1" fmla="*/ 0 h 571500"/>
                <a:gd name="connsiteX2" fmla="*/ 88106 w 88106"/>
                <a:gd name="connsiteY2" fmla="*/ 571500 h 571500"/>
                <a:gd name="connsiteX3" fmla="*/ 0 w 88106"/>
                <a:gd name="connsiteY3" fmla="*/ 571500 h 571500"/>
                <a:gd name="connsiteX0" fmla="*/ 0 w 88106"/>
                <a:gd name="connsiteY0" fmla="*/ 571500 h 571500"/>
                <a:gd name="connsiteX1" fmla="*/ 35812 w 88106"/>
                <a:gd name="connsiteY1" fmla="*/ 0 h 571500"/>
                <a:gd name="connsiteX2" fmla="*/ 88106 w 88106"/>
                <a:gd name="connsiteY2" fmla="*/ 571500 h 571500"/>
                <a:gd name="connsiteX3" fmla="*/ 0 w 88106"/>
                <a:gd name="connsiteY3" fmla="*/ 571500 h 571500"/>
                <a:gd name="connsiteX0" fmla="*/ 0 w 88106"/>
                <a:gd name="connsiteY0" fmla="*/ 571500 h 571500"/>
                <a:gd name="connsiteX1" fmla="*/ 35812 w 88106"/>
                <a:gd name="connsiteY1" fmla="*/ 0 h 571500"/>
                <a:gd name="connsiteX2" fmla="*/ 88106 w 88106"/>
                <a:gd name="connsiteY2" fmla="*/ 571500 h 571500"/>
                <a:gd name="connsiteX3" fmla="*/ 0 w 88106"/>
                <a:gd name="connsiteY3" fmla="*/ 571500 h 571500"/>
                <a:gd name="connsiteX0" fmla="*/ 0 w 88106"/>
                <a:gd name="connsiteY0" fmla="*/ 571500 h 571500"/>
                <a:gd name="connsiteX1" fmla="*/ 35812 w 88106"/>
                <a:gd name="connsiteY1" fmla="*/ 0 h 571500"/>
                <a:gd name="connsiteX2" fmla="*/ 88106 w 88106"/>
                <a:gd name="connsiteY2" fmla="*/ 571500 h 571500"/>
                <a:gd name="connsiteX3" fmla="*/ 0 w 88106"/>
                <a:gd name="connsiteY3" fmla="*/ 571500 h 571500"/>
                <a:gd name="connsiteX0" fmla="*/ 0 w 88106"/>
                <a:gd name="connsiteY0" fmla="*/ 571500 h 571500"/>
                <a:gd name="connsiteX1" fmla="*/ 35812 w 88106"/>
                <a:gd name="connsiteY1" fmla="*/ 0 h 571500"/>
                <a:gd name="connsiteX2" fmla="*/ 88106 w 88106"/>
                <a:gd name="connsiteY2" fmla="*/ 571500 h 571500"/>
                <a:gd name="connsiteX3" fmla="*/ 0 w 88106"/>
                <a:gd name="connsiteY3" fmla="*/ 571500 h 571500"/>
                <a:gd name="connsiteX0" fmla="*/ 0 w 88106"/>
                <a:gd name="connsiteY0" fmla="*/ 571500 h 571500"/>
                <a:gd name="connsiteX1" fmla="*/ 35812 w 88106"/>
                <a:gd name="connsiteY1" fmla="*/ 0 h 571500"/>
                <a:gd name="connsiteX2" fmla="*/ 88106 w 88106"/>
                <a:gd name="connsiteY2" fmla="*/ 571500 h 571500"/>
                <a:gd name="connsiteX3" fmla="*/ 0 w 88106"/>
                <a:gd name="connsiteY3" fmla="*/ 571500 h 571500"/>
                <a:gd name="connsiteX0" fmla="*/ 0 w 88106"/>
                <a:gd name="connsiteY0" fmla="*/ 571500 h 571500"/>
                <a:gd name="connsiteX1" fmla="*/ 35812 w 88106"/>
                <a:gd name="connsiteY1" fmla="*/ 0 h 571500"/>
                <a:gd name="connsiteX2" fmla="*/ 88106 w 88106"/>
                <a:gd name="connsiteY2" fmla="*/ 571500 h 571500"/>
                <a:gd name="connsiteX3" fmla="*/ 0 w 88106"/>
                <a:gd name="connsiteY3" fmla="*/ 571500 h 571500"/>
                <a:gd name="connsiteX0" fmla="*/ 0 w 88106"/>
                <a:gd name="connsiteY0" fmla="*/ 571501 h 571501"/>
                <a:gd name="connsiteX1" fmla="*/ 35812 w 88106"/>
                <a:gd name="connsiteY1" fmla="*/ 1 h 571501"/>
                <a:gd name="connsiteX2" fmla="*/ 88106 w 88106"/>
                <a:gd name="connsiteY2" fmla="*/ 571501 h 571501"/>
                <a:gd name="connsiteX3" fmla="*/ 0 w 88106"/>
                <a:gd name="connsiteY3" fmla="*/ 571501 h 571501"/>
                <a:gd name="connsiteX0" fmla="*/ 0 w 88106"/>
                <a:gd name="connsiteY0" fmla="*/ 554833 h 554833"/>
                <a:gd name="connsiteX1" fmla="*/ 49909 w 88106"/>
                <a:gd name="connsiteY1" fmla="*/ 2 h 554833"/>
                <a:gd name="connsiteX2" fmla="*/ 88106 w 88106"/>
                <a:gd name="connsiteY2" fmla="*/ 554833 h 554833"/>
                <a:gd name="connsiteX3" fmla="*/ 0 w 88106"/>
                <a:gd name="connsiteY3" fmla="*/ 554833 h 554833"/>
                <a:gd name="connsiteX0" fmla="*/ 0 w 88106"/>
                <a:gd name="connsiteY0" fmla="*/ 552452 h 552452"/>
                <a:gd name="connsiteX1" fmla="*/ 35812 w 88106"/>
                <a:gd name="connsiteY1" fmla="*/ 2 h 552452"/>
                <a:gd name="connsiteX2" fmla="*/ 88106 w 88106"/>
                <a:gd name="connsiteY2" fmla="*/ 552452 h 552452"/>
                <a:gd name="connsiteX3" fmla="*/ 0 w 88106"/>
                <a:gd name="connsiteY3" fmla="*/ 552452 h 5524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8106" h="552452">
                  <a:moveTo>
                    <a:pt x="0" y="552452"/>
                  </a:moveTo>
                  <a:cubicBezTo>
                    <a:pt x="13692" y="274639"/>
                    <a:pt x="-3941" y="-791"/>
                    <a:pt x="35812" y="2"/>
                  </a:cubicBezTo>
                  <a:cubicBezTo>
                    <a:pt x="75565" y="795"/>
                    <a:pt x="81756" y="468711"/>
                    <a:pt x="88106" y="552452"/>
                  </a:cubicBezTo>
                  <a:lnTo>
                    <a:pt x="0" y="552452"/>
                  </a:lnTo>
                  <a:close/>
                </a:path>
              </a:pathLst>
            </a:custGeom>
            <a:solidFill>
              <a:schemeClr val="bg2"/>
            </a:solidFill>
            <a:ln w="12700">
              <a:solidFill>
                <a:schemeClr val="bg2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Freeform 79"/>
            <p:cNvSpPr/>
            <p:nvPr/>
          </p:nvSpPr>
          <p:spPr>
            <a:xfrm>
              <a:off x="890599" y="3765292"/>
              <a:ext cx="192882" cy="347663"/>
            </a:xfrm>
            <a:custGeom>
              <a:avLst/>
              <a:gdLst>
                <a:gd name="connsiteX0" fmla="*/ 0 w 192882"/>
                <a:gd name="connsiteY0" fmla="*/ 347663 h 347663"/>
                <a:gd name="connsiteX1" fmla="*/ 92869 w 192882"/>
                <a:gd name="connsiteY1" fmla="*/ 0 h 347663"/>
                <a:gd name="connsiteX2" fmla="*/ 192882 w 192882"/>
                <a:gd name="connsiteY2" fmla="*/ 347663 h 347663"/>
                <a:gd name="connsiteX3" fmla="*/ 0 w 192882"/>
                <a:gd name="connsiteY3" fmla="*/ 347663 h 3476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92882" h="347663">
                  <a:moveTo>
                    <a:pt x="0" y="347663"/>
                  </a:moveTo>
                  <a:cubicBezTo>
                    <a:pt x="30361" y="173831"/>
                    <a:pt x="60722" y="0"/>
                    <a:pt x="92869" y="0"/>
                  </a:cubicBezTo>
                  <a:cubicBezTo>
                    <a:pt x="125016" y="0"/>
                    <a:pt x="158949" y="173831"/>
                    <a:pt x="192882" y="347663"/>
                  </a:cubicBezTo>
                  <a:lnTo>
                    <a:pt x="0" y="347663"/>
                  </a:lnTo>
                  <a:close/>
                </a:path>
              </a:pathLst>
            </a:custGeom>
            <a:solidFill>
              <a:schemeClr val="accent6"/>
            </a:solidFill>
            <a:ln>
              <a:solidFill>
                <a:schemeClr val="accent6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81" name="Group 80"/>
            <p:cNvGrpSpPr>
              <a:grpSpLocks noChangeAspect="1"/>
            </p:cNvGrpSpPr>
            <p:nvPr/>
          </p:nvGrpSpPr>
          <p:grpSpPr>
            <a:xfrm>
              <a:off x="885169" y="3524429"/>
              <a:ext cx="125118" cy="591378"/>
              <a:chOff x="3654454" y="2240743"/>
              <a:chExt cx="156398" cy="704850"/>
            </a:xfrm>
          </p:grpSpPr>
          <p:cxnSp>
            <p:nvCxnSpPr>
              <p:cNvPr id="82" name="Straight Connector 81"/>
              <p:cNvCxnSpPr/>
              <p:nvPr/>
            </p:nvCxnSpPr>
            <p:spPr>
              <a:xfrm flipV="1">
                <a:off x="3654454" y="2240743"/>
                <a:ext cx="0" cy="704850"/>
              </a:xfrm>
              <a:prstGeom prst="line">
                <a:avLst/>
              </a:prstGeom>
              <a:ln w="12700">
                <a:solidFill>
                  <a:schemeClr val="accent4"/>
                </a:solidFill>
                <a:prstDash val="sysDash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3" name="Straight Connector 82"/>
              <p:cNvCxnSpPr/>
              <p:nvPr/>
            </p:nvCxnSpPr>
            <p:spPr>
              <a:xfrm flipV="1">
                <a:off x="3810852" y="2240743"/>
                <a:ext cx="0" cy="704850"/>
              </a:xfrm>
              <a:prstGeom prst="line">
                <a:avLst/>
              </a:prstGeom>
              <a:ln w="12700">
                <a:solidFill>
                  <a:schemeClr val="accent4"/>
                </a:solidFill>
                <a:prstDash val="sysDash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4" name="Straight Connector 83"/>
              <p:cNvCxnSpPr/>
              <p:nvPr/>
            </p:nvCxnSpPr>
            <p:spPr>
              <a:xfrm>
                <a:off x="3654454" y="2245507"/>
                <a:ext cx="156398" cy="0"/>
              </a:xfrm>
              <a:prstGeom prst="line">
                <a:avLst/>
              </a:prstGeom>
              <a:ln w="12700">
                <a:solidFill>
                  <a:schemeClr val="accent4"/>
                </a:solidFill>
                <a:prstDash val="sysDash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22" name="Group 21"/>
          <p:cNvGrpSpPr/>
          <p:nvPr/>
        </p:nvGrpSpPr>
        <p:grpSpPr>
          <a:xfrm>
            <a:off x="8145725" y="15466492"/>
            <a:ext cx="5386042" cy="3850232"/>
            <a:chOff x="1697026" y="3379317"/>
            <a:chExt cx="1122092" cy="841248"/>
          </a:xfrm>
        </p:grpSpPr>
        <p:grpSp>
          <p:nvGrpSpPr>
            <p:cNvPr id="86" name="Group 85"/>
            <p:cNvGrpSpPr/>
            <p:nvPr/>
          </p:nvGrpSpPr>
          <p:grpSpPr>
            <a:xfrm>
              <a:off x="1697026" y="3379317"/>
              <a:ext cx="1122092" cy="841248"/>
              <a:chOff x="465436" y="2114338"/>
              <a:chExt cx="1122092" cy="841248"/>
            </a:xfrm>
          </p:grpSpPr>
          <p:pic>
            <p:nvPicPr>
              <p:cNvPr id="87" name="Picture 86"/>
              <p:cNvPicPr>
                <a:picLocks noChangeAspect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65436" y="2114338"/>
                <a:ext cx="1122092" cy="841248"/>
              </a:xfrm>
              <a:prstGeom prst="rect">
                <a:avLst/>
              </a:prstGeom>
            </p:spPr>
          </p:pic>
          <p:sp>
            <p:nvSpPr>
              <p:cNvPr id="88" name="Freeform 87"/>
              <p:cNvSpPr/>
              <p:nvPr/>
            </p:nvSpPr>
            <p:spPr>
              <a:xfrm>
                <a:off x="1015603" y="2294684"/>
                <a:ext cx="59532" cy="552452"/>
              </a:xfrm>
              <a:custGeom>
                <a:avLst/>
                <a:gdLst>
                  <a:gd name="connsiteX0" fmla="*/ 0 w 88106"/>
                  <a:gd name="connsiteY0" fmla="*/ 559594 h 559594"/>
                  <a:gd name="connsiteX1" fmla="*/ 42862 w 88106"/>
                  <a:gd name="connsiteY1" fmla="*/ 0 h 559594"/>
                  <a:gd name="connsiteX2" fmla="*/ 88106 w 88106"/>
                  <a:gd name="connsiteY2" fmla="*/ 559594 h 559594"/>
                  <a:gd name="connsiteX3" fmla="*/ 0 w 88106"/>
                  <a:gd name="connsiteY3" fmla="*/ 559594 h 559594"/>
                  <a:gd name="connsiteX0" fmla="*/ 0 w 88106"/>
                  <a:gd name="connsiteY0" fmla="*/ 571500 h 571500"/>
                  <a:gd name="connsiteX1" fmla="*/ 35812 w 88106"/>
                  <a:gd name="connsiteY1" fmla="*/ 0 h 571500"/>
                  <a:gd name="connsiteX2" fmla="*/ 88106 w 88106"/>
                  <a:gd name="connsiteY2" fmla="*/ 571500 h 571500"/>
                  <a:gd name="connsiteX3" fmla="*/ 0 w 88106"/>
                  <a:gd name="connsiteY3" fmla="*/ 571500 h 571500"/>
                  <a:gd name="connsiteX0" fmla="*/ 0 w 88106"/>
                  <a:gd name="connsiteY0" fmla="*/ 571500 h 571500"/>
                  <a:gd name="connsiteX1" fmla="*/ 35812 w 88106"/>
                  <a:gd name="connsiteY1" fmla="*/ 0 h 571500"/>
                  <a:gd name="connsiteX2" fmla="*/ 88106 w 88106"/>
                  <a:gd name="connsiteY2" fmla="*/ 571500 h 571500"/>
                  <a:gd name="connsiteX3" fmla="*/ 0 w 88106"/>
                  <a:gd name="connsiteY3" fmla="*/ 571500 h 571500"/>
                  <a:gd name="connsiteX0" fmla="*/ 0 w 88106"/>
                  <a:gd name="connsiteY0" fmla="*/ 571500 h 571500"/>
                  <a:gd name="connsiteX1" fmla="*/ 35812 w 88106"/>
                  <a:gd name="connsiteY1" fmla="*/ 0 h 571500"/>
                  <a:gd name="connsiteX2" fmla="*/ 88106 w 88106"/>
                  <a:gd name="connsiteY2" fmla="*/ 571500 h 571500"/>
                  <a:gd name="connsiteX3" fmla="*/ 0 w 88106"/>
                  <a:gd name="connsiteY3" fmla="*/ 571500 h 571500"/>
                  <a:gd name="connsiteX0" fmla="*/ 0 w 94343"/>
                  <a:gd name="connsiteY0" fmla="*/ 571500 h 571500"/>
                  <a:gd name="connsiteX1" fmla="*/ 35812 w 94343"/>
                  <a:gd name="connsiteY1" fmla="*/ 0 h 571500"/>
                  <a:gd name="connsiteX2" fmla="*/ 88106 w 94343"/>
                  <a:gd name="connsiteY2" fmla="*/ 571500 h 571500"/>
                  <a:gd name="connsiteX3" fmla="*/ 0 w 94343"/>
                  <a:gd name="connsiteY3" fmla="*/ 571500 h 571500"/>
                  <a:gd name="connsiteX0" fmla="*/ 0 w 88106"/>
                  <a:gd name="connsiteY0" fmla="*/ 571500 h 571500"/>
                  <a:gd name="connsiteX1" fmla="*/ 35812 w 88106"/>
                  <a:gd name="connsiteY1" fmla="*/ 0 h 571500"/>
                  <a:gd name="connsiteX2" fmla="*/ 88106 w 88106"/>
                  <a:gd name="connsiteY2" fmla="*/ 571500 h 571500"/>
                  <a:gd name="connsiteX3" fmla="*/ 0 w 88106"/>
                  <a:gd name="connsiteY3" fmla="*/ 571500 h 571500"/>
                  <a:gd name="connsiteX0" fmla="*/ 0 w 88106"/>
                  <a:gd name="connsiteY0" fmla="*/ 571500 h 571500"/>
                  <a:gd name="connsiteX1" fmla="*/ 35812 w 88106"/>
                  <a:gd name="connsiteY1" fmla="*/ 0 h 571500"/>
                  <a:gd name="connsiteX2" fmla="*/ 88106 w 88106"/>
                  <a:gd name="connsiteY2" fmla="*/ 571500 h 571500"/>
                  <a:gd name="connsiteX3" fmla="*/ 0 w 88106"/>
                  <a:gd name="connsiteY3" fmla="*/ 571500 h 571500"/>
                  <a:gd name="connsiteX0" fmla="*/ 0 w 88106"/>
                  <a:gd name="connsiteY0" fmla="*/ 571500 h 571500"/>
                  <a:gd name="connsiteX1" fmla="*/ 35812 w 88106"/>
                  <a:gd name="connsiteY1" fmla="*/ 0 h 571500"/>
                  <a:gd name="connsiteX2" fmla="*/ 88106 w 88106"/>
                  <a:gd name="connsiteY2" fmla="*/ 571500 h 571500"/>
                  <a:gd name="connsiteX3" fmla="*/ 0 w 88106"/>
                  <a:gd name="connsiteY3" fmla="*/ 571500 h 571500"/>
                  <a:gd name="connsiteX0" fmla="*/ 0 w 88106"/>
                  <a:gd name="connsiteY0" fmla="*/ 571500 h 571500"/>
                  <a:gd name="connsiteX1" fmla="*/ 35812 w 88106"/>
                  <a:gd name="connsiteY1" fmla="*/ 0 h 571500"/>
                  <a:gd name="connsiteX2" fmla="*/ 88106 w 88106"/>
                  <a:gd name="connsiteY2" fmla="*/ 571500 h 571500"/>
                  <a:gd name="connsiteX3" fmla="*/ 0 w 88106"/>
                  <a:gd name="connsiteY3" fmla="*/ 571500 h 571500"/>
                  <a:gd name="connsiteX0" fmla="*/ 0 w 88106"/>
                  <a:gd name="connsiteY0" fmla="*/ 571500 h 571500"/>
                  <a:gd name="connsiteX1" fmla="*/ 35812 w 88106"/>
                  <a:gd name="connsiteY1" fmla="*/ 0 h 571500"/>
                  <a:gd name="connsiteX2" fmla="*/ 88106 w 88106"/>
                  <a:gd name="connsiteY2" fmla="*/ 571500 h 571500"/>
                  <a:gd name="connsiteX3" fmla="*/ 0 w 88106"/>
                  <a:gd name="connsiteY3" fmla="*/ 571500 h 571500"/>
                  <a:gd name="connsiteX0" fmla="*/ 0 w 88106"/>
                  <a:gd name="connsiteY0" fmla="*/ 571500 h 571500"/>
                  <a:gd name="connsiteX1" fmla="*/ 35812 w 88106"/>
                  <a:gd name="connsiteY1" fmla="*/ 0 h 571500"/>
                  <a:gd name="connsiteX2" fmla="*/ 88106 w 88106"/>
                  <a:gd name="connsiteY2" fmla="*/ 571500 h 571500"/>
                  <a:gd name="connsiteX3" fmla="*/ 0 w 88106"/>
                  <a:gd name="connsiteY3" fmla="*/ 571500 h 571500"/>
                  <a:gd name="connsiteX0" fmla="*/ 0 w 88106"/>
                  <a:gd name="connsiteY0" fmla="*/ 571500 h 571500"/>
                  <a:gd name="connsiteX1" fmla="*/ 35812 w 88106"/>
                  <a:gd name="connsiteY1" fmla="*/ 0 h 571500"/>
                  <a:gd name="connsiteX2" fmla="*/ 88106 w 88106"/>
                  <a:gd name="connsiteY2" fmla="*/ 571500 h 571500"/>
                  <a:gd name="connsiteX3" fmla="*/ 0 w 88106"/>
                  <a:gd name="connsiteY3" fmla="*/ 571500 h 571500"/>
                  <a:gd name="connsiteX0" fmla="*/ 0 w 88106"/>
                  <a:gd name="connsiteY0" fmla="*/ 571500 h 571500"/>
                  <a:gd name="connsiteX1" fmla="*/ 35812 w 88106"/>
                  <a:gd name="connsiteY1" fmla="*/ 0 h 571500"/>
                  <a:gd name="connsiteX2" fmla="*/ 88106 w 88106"/>
                  <a:gd name="connsiteY2" fmla="*/ 571500 h 571500"/>
                  <a:gd name="connsiteX3" fmla="*/ 0 w 88106"/>
                  <a:gd name="connsiteY3" fmla="*/ 571500 h 571500"/>
                  <a:gd name="connsiteX0" fmla="*/ 0 w 88106"/>
                  <a:gd name="connsiteY0" fmla="*/ 571500 h 571500"/>
                  <a:gd name="connsiteX1" fmla="*/ 35812 w 88106"/>
                  <a:gd name="connsiteY1" fmla="*/ 0 h 571500"/>
                  <a:gd name="connsiteX2" fmla="*/ 88106 w 88106"/>
                  <a:gd name="connsiteY2" fmla="*/ 571500 h 571500"/>
                  <a:gd name="connsiteX3" fmla="*/ 0 w 88106"/>
                  <a:gd name="connsiteY3" fmla="*/ 571500 h 571500"/>
                  <a:gd name="connsiteX0" fmla="*/ 0 w 88106"/>
                  <a:gd name="connsiteY0" fmla="*/ 571500 h 571500"/>
                  <a:gd name="connsiteX1" fmla="*/ 35812 w 88106"/>
                  <a:gd name="connsiteY1" fmla="*/ 0 h 571500"/>
                  <a:gd name="connsiteX2" fmla="*/ 88106 w 88106"/>
                  <a:gd name="connsiteY2" fmla="*/ 571500 h 571500"/>
                  <a:gd name="connsiteX3" fmla="*/ 0 w 88106"/>
                  <a:gd name="connsiteY3" fmla="*/ 571500 h 571500"/>
                  <a:gd name="connsiteX0" fmla="*/ 0 w 88106"/>
                  <a:gd name="connsiteY0" fmla="*/ 571500 h 571500"/>
                  <a:gd name="connsiteX1" fmla="*/ 35812 w 88106"/>
                  <a:gd name="connsiteY1" fmla="*/ 0 h 571500"/>
                  <a:gd name="connsiteX2" fmla="*/ 88106 w 88106"/>
                  <a:gd name="connsiteY2" fmla="*/ 571500 h 571500"/>
                  <a:gd name="connsiteX3" fmla="*/ 0 w 88106"/>
                  <a:gd name="connsiteY3" fmla="*/ 571500 h 571500"/>
                  <a:gd name="connsiteX0" fmla="*/ 0 w 88106"/>
                  <a:gd name="connsiteY0" fmla="*/ 571500 h 571500"/>
                  <a:gd name="connsiteX1" fmla="*/ 35812 w 88106"/>
                  <a:gd name="connsiteY1" fmla="*/ 0 h 571500"/>
                  <a:gd name="connsiteX2" fmla="*/ 88106 w 88106"/>
                  <a:gd name="connsiteY2" fmla="*/ 571500 h 571500"/>
                  <a:gd name="connsiteX3" fmla="*/ 0 w 88106"/>
                  <a:gd name="connsiteY3" fmla="*/ 571500 h 571500"/>
                  <a:gd name="connsiteX0" fmla="*/ 0 w 88106"/>
                  <a:gd name="connsiteY0" fmla="*/ 571500 h 571500"/>
                  <a:gd name="connsiteX1" fmla="*/ 35812 w 88106"/>
                  <a:gd name="connsiteY1" fmla="*/ 0 h 571500"/>
                  <a:gd name="connsiteX2" fmla="*/ 88106 w 88106"/>
                  <a:gd name="connsiteY2" fmla="*/ 571500 h 571500"/>
                  <a:gd name="connsiteX3" fmla="*/ 0 w 88106"/>
                  <a:gd name="connsiteY3" fmla="*/ 571500 h 571500"/>
                  <a:gd name="connsiteX0" fmla="*/ 0 w 88106"/>
                  <a:gd name="connsiteY0" fmla="*/ 571501 h 571501"/>
                  <a:gd name="connsiteX1" fmla="*/ 35812 w 88106"/>
                  <a:gd name="connsiteY1" fmla="*/ 1 h 571501"/>
                  <a:gd name="connsiteX2" fmla="*/ 88106 w 88106"/>
                  <a:gd name="connsiteY2" fmla="*/ 571501 h 571501"/>
                  <a:gd name="connsiteX3" fmla="*/ 0 w 88106"/>
                  <a:gd name="connsiteY3" fmla="*/ 571501 h 571501"/>
                  <a:gd name="connsiteX0" fmla="*/ 0 w 88106"/>
                  <a:gd name="connsiteY0" fmla="*/ 554833 h 554833"/>
                  <a:gd name="connsiteX1" fmla="*/ 49909 w 88106"/>
                  <a:gd name="connsiteY1" fmla="*/ 2 h 554833"/>
                  <a:gd name="connsiteX2" fmla="*/ 88106 w 88106"/>
                  <a:gd name="connsiteY2" fmla="*/ 554833 h 554833"/>
                  <a:gd name="connsiteX3" fmla="*/ 0 w 88106"/>
                  <a:gd name="connsiteY3" fmla="*/ 554833 h 554833"/>
                  <a:gd name="connsiteX0" fmla="*/ 0 w 88106"/>
                  <a:gd name="connsiteY0" fmla="*/ 552452 h 552452"/>
                  <a:gd name="connsiteX1" fmla="*/ 35812 w 88106"/>
                  <a:gd name="connsiteY1" fmla="*/ 2 h 552452"/>
                  <a:gd name="connsiteX2" fmla="*/ 88106 w 88106"/>
                  <a:gd name="connsiteY2" fmla="*/ 552452 h 552452"/>
                  <a:gd name="connsiteX3" fmla="*/ 0 w 88106"/>
                  <a:gd name="connsiteY3" fmla="*/ 552452 h 5524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8106" h="552452">
                    <a:moveTo>
                      <a:pt x="0" y="552452"/>
                    </a:moveTo>
                    <a:cubicBezTo>
                      <a:pt x="13692" y="274639"/>
                      <a:pt x="-3941" y="-791"/>
                      <a:pt x="35812" y="2"/>
                    </a:cubicBezTo>
                    <a:cubicBezTo>
                      <a:pt x="75565" y="795"/>
                      <a:pt x="81756" y="468711"/>
                      <a:pt x="88106" y="552452"/>
                    </a:cubicBezTo>
                    <a:lnTo>
                      <a:pt x="0" y="552452"/>
                    </a:lnTo>
                    <a:close/>
                  </a:path>
                </a:pathLst>
              </a:custGeom>
              <a:solidFill>
                <a:schemeClr val="bg2"/>
              </a:solidFill>
              <a:ln w="12700">
                <a:solidFill>
                  <a:schemeClr val="bg2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9" name="Freeform 88"/>
              <p:cNvSpPr/>
              <p:nvPr/>
            </p:nvSpPr>
            <p:spPr>
              <a:xfrm>
                <a:off x="985859" y="2500313"/>
                <a:ext cx="192882" cy="347663"/>
              </a:xfrm>
              <a:custGeom>
                <a:avLst/>
                <a:gdLst>
                  <a:gd name="connsiteX0" fmla="*/ 0 w 192882"/>
                  <a:gd name="connsiteY0" fmla="*/ 347663 h 347663"/>
                  <a:gd name="connsiteX1" fmla="*/ 92869 w 192882"/>
                  <a:gd name="connsiteY1" fmla="*/ 0 h 347663"/>
                  <a:gd name="connsiteX2" fmla="*/ 192882 w 192882"/>
                  <a:gd name="connsiteY2" fmla="*/ 347663 h 347663"/>
                  <a:gd name="connsiteX3" fmla="*/ 0 w 192882"/>
                  <a:gd name="connsiteY3" fmla="*/ 347663 h 3476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92882" h="347663">
                    <a:moveTo>
                      <a:pt x="0" y="347663"/>
                    </a:moveTo>
                    <a:cubicBezTo>
                      <a:pt x="30361" y="173831"/>
                      <a:pt x="60722" y="0"/>
                      <a:pt x="92869" y="0"/>
                    </a:cubicBezTo>
                    <a:cubicBezTo>
                      <a:pt x="125016" y="0"/>
                      <a:pt x="158949" y="173831"/>
                      <a:pt x="192882" y="347663"/>
                    </a:cubicBezTo>
                    <a:lnTo>
                      <a:pt x="0" y="347663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solidFill>
                  <a:schemeClr val="accent6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94" name="Rectangle 93"/>
            <p:cNvSpPr/>
            <p:nvPr/>
          </p:nvSpPr>
          <p:spPr>
            <a:xfrm>
              <a:off x="2214400" y="3521283"/>
              <a:ext cx="125118" cy="58768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846" r="28211"/>
          <a:stretch/>
        </p:blipFill>
        <p:spPr>
          <a:xfrm>
            <a:off x="36224359" y="8303569"/>
            <a:ext cx="2840856" cy="472909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622" r="24126"/>
          <a:stretch/>
        </p:blipFill>
        <p:spPr>
          <a:xfrm>
            <a:off x="39330562" y="8302456"/>
            <a:ext cx="3589037" cy="4729090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57" r="6716"/>
          <a:stretch/>
        </p:blipFill>
        <p:spPr>
          <a:xfrm>
            <a:off x="29852227" y="8302456"/>
            <a:ext cx="6126480" cy="4729090"/>
          </a:xfrm>
          <a:prstGeom prst="rect">
            <a:avLst/>
          </a:prstGeom>
        </p:spPr>
      </p:pic>
      <p:grpSp>
        <p:nvGrpSpPr>
          <p:cNvPr id="36" name="Group 35"/>
          <p:cNvGrpSpPr/>
          <p:nvPr/>
        </p:nvGrpSpPr>
        <p:grpSpPr>
          <a:xfrm>
            <a:off x="16476814" y="17774133"/>
            <a:ext cx="5678760" cy="4059484"/>
            <a:chOff x="3432669" y="3883520"/>
            <a:chExt cx="1183075" cy="886968"/>
          </a:xfrm>
        </p:grpSpPr>
        <p:pic>
          <p:nvPicPr>
            <p:cNvPr id="55" name="Picture 54"/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32669" y="3883520"/>
              <a:ext cx="1183075" cy="886968"/>
            </a:xfrm>
            <a:prstGeom prst="rect">
              <a:avLst/>
            </a:prstGeom>
          </p:spPr>
        </p:pic>
        <p:sp>
          <p:nvSpPr>
            <p:cNvPr id="21" name="Rectangle 20"/>
            <p:cNvSpPr/>
            <p:nvPr/>
          </p:nvSpPr>
          <p:spPr>
            <a:xfrm>
              <a:off x="3588543" y="4433888"/>
              <a:ext cx="912019" cy="235744"/>
            </a:xfrm>
            <a:prstGeom prst="rect">
              <a:avLst/>
            </a:prstGeom>
            <a:solidFill>
              <a:schemeClr val="accent2">
                <a:lumMod val="50000"/>
                <a:alpha val="50000"/>
              </a:schemeClr>
            </a:solidFill>
            <a:ln w="0">
              <a:solidFill>
                <a:schemeClr val="accent2">
                  <a:lumMod val="5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7" name="Group 36"/>
          <p:cNvGrpSpPr/>
          <p:nvPr/>
        </p:nvGrpSpPr>
        <p:grpSpPr>
          <a:xfrm>
            <a:off x="22658052" y="17817727"/>
            <a:ext cx="5688494" cy="4059484"/>
            <a:chOff x="4720427" y="3893045"/>
            <a:chExt cx="1185103" cy="886968"/>
          </a:xfrm>
        </p:grpSpPr>
        <p:pic>
          <p:nvPicPr>
            <p:cNvPr id="56" name="Picture 55"/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20427" y="3893045"/>
              <a:ext cx="1185103" cy="886968"/>
            </a:xfrm>
            <a:prstGeom prst="rect">
              <a:avLst/>
            </a:prstGeom>
          </p:spPr>
        </p:pic>
        <p:sp>
          <p:nvSpPr>
            <p:cNvPr id="57" name="Rectangle 56"/>
            <p:cNvSpPr/>
            <p:nvPr/>
          </p:nvSpPr>
          <p:spPr>
            <a:xfrm>
              <a:off x="4876800" y="4443413"/>
              <a:ext cx="912019" cy="235744"/>
            </a:xfrm>
            <a:prstGeom prst="rect">
              <a:avLst/>
            </a:prstGeom>
            <a:solidFill>
              <a:schemeClr val="accent2">
                <a:lumMod val="50000"/>
                <a:alpha val="50000"/>
              </a:schemeClr>
            </a:solidFill>
            <a:ln w="0">
              <a:solidFill>
                <a:schemeClr val="accent2">
                  <a:lumMod val="5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8" name="Rectangle 57"/>
          <p:cNvSpPr/>
          <p:nvPr/>
        </p:nvSpPr>
        <p:spPr>
          <a:xfrm>
            <a:off x="-4992" y="4145855"/>
            <a:ext cx="43891200" cy="18808469"/>
          </a:xfrm>
          <a:prstGeom prst="rect">
            <a:avLst/>
          </a:prstGeom>
          <a:solidFill>
            <a:schemeClr val="bg1">
              <a:lumMod val="85000"/>
              <a:alpha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431332" tIns="215666" rIns="431332" bIns="215666" rtlCol="0" anchor="ctr"/>
          <a:lstStyle/>
          <a:p>
            <a:pPr algn="ctr"/>
            <a:endParaRPr lang="en-US"/>
          </a:p>
        </p:txBody>
      </p:sp>
      <p:pic>
        <p:nvPicPr>
          <p:cNvPr id="63" name="Picture 6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1779" y="6159791"/>
            <a:ext cx="18929952" cy="15550078"/>
          </a:xfrm>
          <a:prstGeom prst="rect">
            <a:avLst/>
          </a:prstGeom>
        </p:spPr>
      </p:pic>
      <p:grpSp>
        <p:nvGrpSpPr>
          <p:cNvPr id="64" name="Group 63"/>
          <p:cNvGrpSpPr/>
          <p:nvPr/>
        </p:nvGrpSpPr>
        <p:grpSpPr>
          <a:xfrm>
            <a:off x="6777483" y="7551558"/>
            <a:ext cx="9704270" cy="12561897"/>
            <a:chOff x="1411975" y="1649961"/>
            <a:chExt cx="2021723" cy="2744684"/>
          </a:xfrm>
        </p:grpSpPr>
        <p:sp>
          <p:nvSpPr>
            <p:cNvPr id="65" name="Oval 64"/>
            <p:cNvSpPr/>
            <p:nvPr/>
          </p:nvSpPr>
          <p:spPr>
            <a:xfrm>
              <a:off x="1411975" y="3720259"/>
              <a:ext cx="355363" cy="372691"/>
            </a:xfrm>
            <a:prstGeom prst="ellipse">
              <a:avLst/>
            </a:prstGeom>
            <a:noFill/>
            <a:ln w="25400">
              <a:solidFill>
                <a:schemeClr val="accent6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Oval 65"/>
            <p:cNvSpPr/>
            <p:nvPr/>
          </p:nvSpPr>
          <p:spPr>
            <a:xfrm>
              <a:off x="2562202" y="4021954"/>
              <a:ext cx="355363" cy="372691"/>
            </a:xfrm>
            <a:prstGeom prst="ellipse">
              <a:avLst/>
            </a:prstGeom>
            <a:noFill/>
            <a:ln w="25400">
              <a:solidFill>
                <a:schemeClr val="accent6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Oval 67"/>
            <p:cNvSpPr/>
            <p:nvPr/>
          </p:nvSpPr>
          <p:spPr>
            <a:xfrm>
              <a:off x="3078335" y="3738008"/>
              <a:ext cx="355363" cy="372691"/>
            </a:xfrm>
            <a:prstGeom prst="ellipse">
              <a:avLst/>
            </a:prstGeom>
            <a:noFill/>
            <a:ln w="25400">
              <a:solidFill>
                <a:schemeClr val="accent6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Oval 68"/>
            <p:cNvSpPr/>
            <p:nvPr/>
          </p:nvSpPr>
          <p:spPr>
            <a:xfrm>
              <a:off x="3010186" y="1906895"/>
              <a:ext cx="355363" cy="372691"/>
            </a:xfrm>
            <a:prstGeom prst="ellipse">
              <a:avLst/>
            </a:prstGeom>
            <a:noFill/>
            <a:ln w="25400">
              <a:solidFill>
                <a:schemeClr val="accent6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Oval 69"/>
            <p:cNvSpPr/>
            <p:nvPr/>
          </p:nvSpPr>
          <p:spPr>
            <a:xfrm>
              <a:off x="1953016" y="1649961"/>
              <a:ext cx="355363" cy="372691"/>
            </a:xfrm>
            <a:prstGeom prst="ellipse">
              <a:avLst/>
            </a:prstGeom>
            <a:noFill/>
            <a:ln w="25400">
              <a:solidFill>
                <a:schemeClr val="accent6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Oval 70"/>
            <p:cNvSpPr/>
            <p:nvPr/>
          </p:nvSpPr>
          <p:spPr>
            <a:xfrm>
              <a:off x="1462171" y="1898387"/>
              <a:ext cx="355363" cy="372691"/>
            </a:xfrm>
            <a:prstGeom prst="ellipse">
              <a:avLst/>
            </a:prstGeom>
            <a:noFill/>
            <a:ln w="25400">
              <a:solidFill>
                <a:schemeClr val="accent6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72" name="Picture 4" descr="manuscriptMULTICHANNELr_CDC_Page_1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948" t="15683" r="22205" b="21410"/>
          <a:stretch>
            <a:fillRect/>
          </a:stretch>
        </p:blipFill>
        <p:spPr bwMode="auto">
          <a:xfrm>
            <a:off x="26792175" y="6216219"/>
            <a:ext cx="11072275" cy="15568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719331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NSSL Lab Review Feb 25–27, 2015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603504" y="5420202"/>
            <a:ext cx="13754102" cy="16798265"/>
          </a:xfrm>
          <a:solidFill>
            <a:schemeClr val="bg1">
              <a:lumMod val="85000"/>
            </a:schemeClr>
          </a:solidFill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n-US" sz="6100" dirty="0">
                <a:solidFill>
                  <a:schemeClr val="bg2"/>
                </a:solidFill>
                <a:latin typeface="+mj-lt"/>
              </a:rPr>
              <a:t>Clutter Filtering Challenges</a:t>
            </a:r>
          </a:p>
          <a:p>
            <a:pPr marL="0" indent="0">
              <a:lnSpc>
                <a:spcPct val="120000"/>
              </a:lnSpc>
              <a:spcBef>
                <a:spcPts val="1288"/>
              </a:spcBef>
              <a:buNone/>
            </a:pPr>
            <a:r>
              <a:rPr lang="en-US" sz="3300" dirty="0"/>
              <a:t>Conventional ground clutter filters discriminate between clutter and weather based on radial velocity.</a:t>
            </a:r>
          </a:p>
          <a:p>
            <a:pPr marL="736325" indent="-736325">
              <a:lnSpc>
                <a:spcPct val="120000"/>
              </a:lnSpc>
              <a:spcBef>
                <a:spcPts val="1288"/>
              </a:spcBef>
            </a:pPr>
            <a:r>
              <a:rPr lang="en-US" sz="3300" dirty="0"/>
              <a:t>When clutter and weather have sufficiently different velocities, they work very well.</a:t>
            </a:r>
          </a:p>
          <a:p>
            <a:pPr marL="981770" indent="-981770">
              <a:lnSpc>
                <a:spcPct val="120000"/>
              </a:lnSpc>
              <a:spcBef>
                <a:spcPts val="2576"/>
              </a:spcBef>
            </a:pPr>
            <a:endParaRPr lang="en-US" sz="3300" dirty="0"/>
          </a:p>
          <a:p>
            <a:pPr marL="981770" indent="-981770">
              <a:lnSpc>
                <a:spcPct val="120000"/>
              </a:lnSpc>
              <a:spcBef>
                <a:spcPts val="2576"/>
              </a:spcBef>
            </a:pPr>
            <a:endParaRPr lang="en-US" sz="3300" dirty="0"/>
          </a:p>
          <a:p>
            <a:pPr marL="981770" indent="-981770">
              <a:lnSpc>
                <a:spcPct val="120000"/>
              </a:lnSpc>
              <a:spcBef>
                <a:spcPts val="2576"/>
              </a:spcBef>
            </a:pPr>
            <a:endParaRPr lang="en-US" sz="3300" dirty="0"/>
          </a:p>
          <a:p>
            <a:pPr marL="981770" indent="-981770">
              <a:lnSpc>
                <a:spcPct val="120000"/>
              </a:lnSpc>
              <a:spcBef>
                <a:spcPts val="2576"/>
              </a:spcBef>
            </a:pPr>
            <a:endParaRPr lang="en-US" sz="3300" dirty="0"/>
          </a:p>
          <a:p>
            <a:pPr marL="736325" indent="-736325">
              <a:lnSpc>
                <a:spcPct val="120000"/>
              </a:lnSpc>
              <a:spcBef>
                <a:spcPts val="5156"/>
              </a:spcBef>
            </a:pPr>
            <a:endParaRPr lang="en-US" sz="3300" dirty="0"/>
          </a:p>
          <a:p>
            <a:pPr marL="736325" indent="-736325">
              <a:lnSpc>
                <a:spcPct val="120000"/>
              </a:lnSpc>
              <a:spcBef>
                <a:spcPts val="5156"/>
              </a:spcBef>
            </a:pPr>
            <a:r>
              <a:rPr lang="en-US" sz="3300" dirty="0"/>
              <a:t>When </a:t>
            </a:r>
            <a:r>
              <a:rPr lang="en-US" sz="3300" dirty="0"/>
              <a:t>the weather velocity is near zero, clutter filtering </a:t>
            </a:r>
            <a:r>
              <a:rPr lang="en-US" sz="3300" dirty="0"/>
              <a:t>can affect the estimates of meteorological variables.</a:t>
            </a:r>
          </a:p>
          <a:p>
            <a:pPr marL="736325" indent="-736325">
              <a:lnSpc>
                <a:spcPct val="120000"/>
              </a:lnSpc>
              <a:spcBef>
                <a:spcPts val="0"/>
              </a:spcBef>
            </a:pPr>
            <a:endParaRPr lang="en-US" sz="3300" dirty="0"/>
          </a:p>
          <a:p>
            <a:pPr marL="736325" indent="-736325">
              <a:lnSpc>
                <a:spcPct val="120000"/>
              </a:lnSpc>
              <a:spcBef>
                <a:spcPts val="0"/>
              </a:spcBef>
            </a:pPr>
            <a:endParaRPr lang="en-US" sz="3300" dirty="0"/>
          </a:p>
          <a:p>
            <a:pPr marL="736325" indent="-736325">
              <a:lnSpc>
                <a:spcPct val="120000"/>
              </a:lnSpc>
              <a:spcBef>
                <a:spcPts val="0"/>
              </a:spcBef>
            </a:pPr>
            <a:endParaRPr lang="en-US" sz="3300" dirty="0"/>
          </a:p>
          <a:p>
            <a:pPr marL="736325" indent="-736325">
              <a:lnSpc>
                <a:spcPct val="120000"/>
              </a:lnSpc>
              <a:spcBef>
                <a:spcPts val="0"/>
              </a:spcBef>
            </a:pPr>
            <a:endParaRPr lang="en-US" sz="3300" dirty="0"/>
          </a:p>
          <a:p>
            <a:pPr marL="736325" indent="-736325">
              <a:lnSpc>
                <a:spcPct val="120000"/>
              </a:lnSpc>
              <a:spcBef>
                <a:spcPts val="0"/>
              </a:spcBef>
            </a:pPr>
            <a:endParaRPr lang="en-US" sz="3300" dirty="0"/>
          </a:p>
          <a:p>
            <a:pPr marL="736325" indent="-736325">
              <a:lnSpc>
                <a:spcPct val="120000"/>
              </a:lnSpc>
              <a:spcBef>
                <a:spcPts val="0"/>
              </a:spcBef>
            </a:pPr>
            <a:endParaRPr lang="en-US" sz="3300" dirty="0"/>
          </a:p>
          <a:p>
            <a:pPr marL="736325" indent="-736325">
              <a:lnSpc>
                <a:spcPct val="120000"/>
              </a:lnSpc>
              <a:spcBef>
                <a:spcPts val="0"/>
              </a:spcBef>
            </a:pPr>
            <a:endParaRPr lang="en-US" sz="3300" dirty="0"/>
          </a:p>
          <a:p>
            <a:pPr marL="736325" indent="-736325">
              <a:lnSpc>
                <a:spcPct val="120000"/>
              </a:lnSpc>
              <a:spcBef>
                <a:spcPts val="0"/>
              </a:spcBef>
            </a:pPr>
            <a:endParaRPr lang="en-US" sz="3300" dirty="0"/>
          </a:p>
          <a:p>
            <a:pPr marL="736325" indent="-736325">
              <a:lnSpc>
                <a:spcPct val="120000"/>
              </a:lnSpc>
              <a:spcBef>
                <a:spcPts val="2576"/>
              </a:spcBef>
            </a:pPr>
            <a:r>
              <a:rPr lang="en-US" sz="3300" dirty="0"/>
              <a:t>Clutter </a:t>
            </a:r>
            <a:r>
              <a:rPr lang="en-US" sz="3300" dirty="0"/>
              <a:t>filtering is also difficult when collecting a small number of pulses (e.g., </a:t>
            </a:r>
            <a:r>
              <a:rPr lang="en-US" sz="3300" dirty="0"/>
              <a:t>detection </a:t>
            </a:r>
            <a:r>
              <a:rPr lang="en-US" sz="3300" dirty="0"/>
              <a:t>scans, beam multiplexing), techniques that could be useful on a phased array</a:t>
            </a: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541877" y="3982818"/>
            <a:ext cx="42773597" cy="1131076"/>
          </a:xfrm>
          <a:prstGeom prst="rect">
            <a:avLst/>
          </a:prstGeom>
        </p:spPr>
        <p:txBody>
          <a:bodyPr vert="horz" lIns="392713" tIns="196349" rIns="392713" bIns="196349" rtlCol="0" anchor="b" anchorCtr="0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1600" kern="120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200" dirty="0">
                <a:solidFill>
                  <a:schemeClr val="tx1"/>
                </a:solidFill>
                <a:latin typeface="Arial"/>
                <a:cs typeface="Arial"/>
              </a:rPr>
              <a:t>Christopher Curtis</a:t>
            </a: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15070714" y="5418693"/>
            <a:ext cx="13749859" cy="16797858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vert="horz" lIns="392713" tIns="196349" rIns="392713" bIns="196349" rtlCol="0">
            <a:normAutofit/>
          </a:bodyPr>
          <a:lstStyle>
            <a:lvl1pPr marL="342900" indent="-342900" algn="l" defTabSz="914400" rtl="0" eaLnBrk="1" latinLnBrk="0" hangingPunct="1">
              <a:spcBef>
                <a:spcPts val="2000"/>
              </a:spcBef>
              <a:buClr>
                <a:schemeClr val="tx1"/>
              </a:buClr>
              <a:buSzPct val="90000"/>
              <a:buFont typeface="Arial"/>
              <a:buChar char="•"/>
              <a:defRPr sz="1200" kern="1200">
                <a:solidFill>
                  <a:schemeClr val="tx1">
                    <a:lumMod val="90000"/>
                    <a:lumOff val="10000"/>
                  </a:schemeClr>
                </a:solidFill>
                <a:latin typeface="Arial"/>
                <a:ea typeface="+mn-ea"/>
                <a:cs typeface="Arial"/>
              </a:defRPr>
            </a:lvl1pPr>
            <a:lvl2pPr marL="685800" indent="-336550" algn="l" defTabSz="914400" rtl="0" eaLnBrk="1" latinLnBrk="0" hangingPunct="1">
              <a:spcBef>
                <a:spcPts val="600"/>
              </a:spcBef>
              <a:buClr>
                <a:schemeClr val="tx1"/>
              </a:buClr>
              <a:buSzPct val="90000"/>
              <a:buFont typeface="Arial"/>
              <a:buChar char="•"/>
              <a:defRPr sz="1100" kern="1200">
                <a:solidFill>
                  <a:schemeClr val="tx1">
                    <a:lumMod val="90000"/>
                    <a:lumOff val="10000"/>
                  </a:schemeClr>
                </a:solidFill>
                <a:latin typeface="Arial"/>
                <a:ea typeface="+mn-ea"/>
                <a:cs typeface="Arial"/>
              </a:defRPr>
            </a:lvl2pPr>
            <a:lvl3pPr marL="1035050" indent="-349250" algn="l" defTabSz="914400" rtl="0" eaLnBrk="1" latinLnBrk="0" hangingPunct="1">
              <a:spcBef>
                <a:spcPts val="600"/>
              </a:spcBef>
              <a:buClr>
                <a:schemeClr val="tx1"/>
              </a:buClr>
              <a:buSzPct val="90000"/>
              <a:buFont typeface="Arial"/>
              <a:buChar char="•"/>
              <a:defRPr sz="1050" kern="1200">
                <a:solidFill>
                  <a:schemeClr val="tx1">
                    <a:lumMod val="90000"/>
                    <a:lumOff val="10000"/>
                  </a:schemeClr>
                </a:solidFill>
                <a:latin typeface="Arial"/>
                <a:ea typeface="+mn-ea"/>
                <a:cs typeface="Arial"/>
              </a:defRPr>
            </a:lvl3pPr>
            <a:lvl4pPr marL="1371600" indent="-336550" algn="l" defTabSz="914400" rtl="0" eaLnBrk="1" latinLnBrk="0" hangingPunct="1">
              <a:spcBef>
                <a:spcPts val="600"/>
              </a:spcBef>
              <a:buClr>
                <a:schemeClr val="tx1"/>
              </a:buClr>
              <a:buSzPct val="90000"/>
              <a:buFont typeface="Arial"/>
              <a:buChar char="•"/>
              <a:defRPr sz="1050" kern="1200">
                <a:solidFill>
                  <a:schemeClr val="tx1">
                    <a:lumMod val="90000"/>
                    <a:lumOff val="10000"/>
                  </a:schemeClr>
                </a:solidFill>
                <a:latin typeface="Arial"/>
                <a:ea typeface="+mn-ea"/>
                <a:cs typeface="Arial"/>
              </a:defRPr>
            </a:lvl4pPr>
            <a:lvl5pPr marL="1720850" indent="-349250" algn="l" defTabSz="914400" rtl="0" eaLnBrk="1" latinLnBrk="0" hangingPunct="1">
              <a:spcBef>
                <a:spcPts val="600"/>
              </a:spcBef>
              <a:buClr>
                <a:schemeClr val="tx1"/>
              </a:buClr>
              <a:buSzPct val="90000"/>
              <a:buFont typeface="Arial"/>
              <a:buChar char="•"/>
              <a:defRPr sz="1050" kern="1200">
                <a:solidFill>
                  <a:schemeClr val="tx1">
                    <a:lumMod val="90000"/>
                    <a:lumOff val="10000"/>
                  </a:schemeClr>
                </a:solidFill>
                <a:latin typeface="Arial"/>
                <a:ea typeface="+mn-ea"/>
                <a:cs typeface="Arial"/>
              </a:defRPr>
            </a:lvl5pPr>
            <a:lvl6pPr marL="2055813" indent="-344488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Wingdings 2" pitchFamily="18" charset="2"/>
              <a:buChar char=""/>
              <a:defRPr lang="en-US" sz="1800" kern="1200" dirty="0" smtClean="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398713" indent="-344488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Wingdings 2" pitchFamily="18" charset="2"/>
              <a:buChar char=""/>
              <a:defRPr lang="en-US" sz="1800" kern="1200" dirty="0" smtClean="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743200" indent="-344488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Wingdings 2" pitchFamily="18" charset="2"/>
              <a:buChar char=""/>
              <a:defRPr lang="en-US" sz="1800" kern="1200" dirty="0" smtClean="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087688" indent="-344488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Wingdings 2" pitchFamily="18" charset="2"/>
              <a:buChar char=""/>
              <a:defRPr lang="en-US" sz="1800" kern="1200" dirty="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6100" dirty="0">
                <a:solidFill>
                  <a:schemeClr val="bg2"/>
                </a:solidFill>
                <a:latin typeface="+mj-lt"/>
              </a:rPr>
              <a:t>NWRT as a Proof-of-Concept</a:t>
            </a:r>
          </a:p>
          <a:p>
            <a:pPr marL="0" indent="0">
              <a:lnSpc>
                <a:spcPct val="120000"/>
              </a:lnSpc>
              <a:spcBef>
                <a:spcPts val="1288"/>
              </a:spcBef>
              <a:buNone/>
            </a:pPr>
            <a:r>
              <a:rPr lang="en-US" sz="3300" dirty="0"/>
              <a:t>Is there another way to discriminate between clutter and weather signals?</a:t>
            </a:r>
          </a:p>
          <a:p>
            <a:pPr marL="0" indent="0">
              <a:lnSpc>
                <a:spcPct val="120000"/>
              </a:lnSpc>
              <a:spcBef>
                <a:spcPts val="1288"/>
              </a:spcBef>
              <a:buNone/>
            </a:pPr>
            <a:endParaRPr lang="en-US" sz="3300" dirty="0"/>
          </a:p>
          <a:p>
            <a:pPr marL="0" indent="0">
              <a:lnSpc>
                <a:spcPct val="120000"/>
              </a:lnSpc>
              <a:spcBef>
                <a:spcPts val="1288"/>
              </a:spcBef>
              <a:buNone/>
            </a:pPr>
            <a:endParaRPr lang="en-US" sz="3300" dirty="0"/>
          </a:p>
          <a:p>
            <a:pPr marL="0" indent="0">
              <a:lnSpc>
                <a:spcPct val="120000"/>
              </a:lnSpc>
              <a:spcBef>
                <a:spcPts val="1288"/>
              </a:spcBef>
              <a:buNone/>
            </a:pPr>
            <a:endParaRPr lang="en-US" sz="3300" dirty="0"/>
          </a:p>
          <a:p>
            <a:pPr marL="0" indent="0">
              <a:lnSpc>
                <a:spcPct val="120000"/>
              </a:lnSpc>
              <a:spcBef>
                <a:spcPts val="1288"/>
              </a:spcBef>
              <a:buNone/>
            </a:pPr>
            <a:endParaRPr lang="en-US" sz="3300" dirty="0"/>
          </a:p>
          <a:p>
            <a:pPr marL="0" indent="0">
              <a:lnSpc>
                <a:spcPct val="120000"/>
              </a:lnSpc>
              <a:spcBef>
                <a:spcPts val="1288"/>
              </a:spcBef>
              <a:buNone/>
            </a:pPr>
            <a:endParaRPr lang="en-US" sz="3300" dirty="0"/>
          </a:p>
          <a:p>
            <a:pPr marL="0" indent="0">
              <a:lnSpc>
                <a:spcPct val="120000"/>
              </a:lnSpc>
              <a:spcBef>
                <a:spcPts val="1288"/>
              </a:spcBef>
              <a:buNone/>
            </a:pPr>
            <a:endParaRPr lang="en-US" sz="3300" dirty="0"/>
          </a:p>
          <a:p>
            <a:pPr marL="0" indent="0">
              <a:lnSpc>
                <a:spcPct val="120000"/>
              </a:lnSpc>
              <a:spcBef>
                <a:spcPts val="1288"/>
              </a:spcBef>
              <a:buNone/>
            </a:pPr>
            <a:endParaRPr lang="en-US" sz="3300" dirty="0"/>
          </a:p>
          <a:p>
            <a:pPr marL="0" indent="0">
              <a:lnSpc>
                <a:spcPct val="120000"/>
              </a:lnSpc>
              <a:spcBef>
                <a:spcPts val="1288"/>
              </a:spcBef>
              <a:buNone/>
            </a:pPr>
            <a:r>
              <a:rPr lang="en-US" sz="3300" dirty="0"/>
              <a:t>Combining </a:t>
            </a:r>
            <a:r>
              <a:rPr lang="en-US" sz="3300" dirty="0"/>
              <a:t>multiple channels from antennas at different positions allows spatial filtering.</a:t>
            </a:r>
          </a:p>
          <a:p>
            <a:pPr marL="981770" indent="-981770">
              <a:lnSpc>
                <a:spcPct val="120000"/>
              </a:lnSpc>
              <a:spcBef>
                <a:spcPts val="1288"/>
              </a:spcBef>
            </a:pPr>
            <a:r>
              <a:rPr lang="en-US" sz="3300" dirty="0"/>
              <a:t>Spatial </a:t>
            </a:r>
            <a:r>
              <a:rPr lang="en-US" sz="3300" dirty="0"/>
              <a:t>filtering is a method of adaptive beamforming that discriminates </a:t>
            </a:r>
            <a:r>
              <a:rPr lang="en-US" sz="3300" dirty="0"/>
              <a:t>based </a:t>
            </a:r>
            <a:r>
              <a:rPr lang="en-US" sz="3300" dirty="0"/>
              <a:t>on position </a:t>
            </a:r>
            <a:r>
              <a:rPr lang="en-US" sz="3300" dirty="0"/>
              <a:t>in space.</a:t>
            </a:r>
          </a:p>
          <a:p>
            <a:pPr marL="981770" indent="-981770">
              <a:lnSpc>
                <a:spcPct val="120000"/>
              </a:lnSpc>
              <a:spcBef>
                <a:spcPts val="1288"/>
              </a:spcBef>
            </a:pPr>
            <a:r>
              <a:rPr lang="en-US" sz="3300" dirty="0"/>
              <a:t>Antenna pattern can be changed to reduce sensitivity </a:t>
            </a:r>
            <a:r>
              <a:rPr lang="en-US" sz="3300" dirty="0"/>
              <a:t>in </a:t>
            </a:r>
            <a:r>
              <a:rPr lang="en-US" sz="3300" dirty="0"/>
              <a:t>certain directions (nulling).</a:t>
            </a: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29497939" y="5418693"/>
            <a:ext cx="13749859" cy="16797858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vert="horz" lIns="392713" tIns="196349" rIns="392713" bIns="196349" rtlCol="0">
            <a:normAutofit/>
          </a:bodyPr>
          <a:lstStyle>
            <a:lvl1pPr marL="342900" indent="-342900" algn="l" defTabSz="914400" rtl="0" eaLnBrk="1" latinLnBrk="0" hangingPunct="1">
              <a:spcBef>
                <a:spcPts val="2000"/>
              </a:spcBef>
              <a:buClr>
                <a:schemeClr val="tx1"/>
              </a:buClr>
              <a:buSzPct val="90000"/>
              <a:buFont typeface="Arial"/>
              <a:buChar char="•"/>
              <a:defRPr sz="1200" kern="1200">
                <a:solidFill>
                  <a:schemeClr val="tx1">
                    <a:lumMod val="90000"/>
                    <a:lumOff val="10000"/>
                  </a:schemeClr>
                </a:solidFill>
                <a:latin typeface="Arial"/>
                <a:ea typeface="+mn-ea"/>
                <a:cs typeface="Arial"/>
              </a:defRPr>
            </a:lvl1pPr>
            <a:lvl2pPr marL="685800" indent="-336550" algn="l" defTabSz="914400" rtl="0" eaLnBrk="1" latinLnBrk="0" hangingPunct="1">
              <a:spcBef>
                <a:spcPts val="600"/>
              </a:spcBef>
              <a:buClr>
                <a:schemeClr val="tx1"/>
              </a:buClr>
              <a:buSzPct val="90000"/>
              <a:buFont typeface="Arial"/>
              <a:buChar char="•"/>
              <a:defRPr sz="1100" kern="1200">
                <a:solidFill>
                  <a:schemeClr val="tx1">
                    <a:lumMod val="90000"/>
                    <a:lumOff val="10000"/>
                  </a:schemeClr>
                </a:solidFill>
                <a:latin typeface="Arial"/>
                <a:ea typeface="+mn-ea"/>
                <a:cs typeface="Arial"/>
              </a:defRPr>
            </a:lvl2pPr>
            <a:lvl3pPr marL="1035050" indent="-349250" algn="l" defTabSz="914400" rtl="0" eaLnBrk="1" latinLnBrk="0" hangingPunct="1">
              <a:spcBef>
                <a:spcPts val="600"/>
              </a:spcBef>
              <a:buClr>
                <a:schemeClr val="tx1"/>
              </a:buClr>
              <a:buSzPct val="90000"/>
              <a:buFont typeface="Arial"/>
              <a:buChar char="•"/>
              <a:defRPr sz="1050" kern="1200">
                <a:solidFill>
                  <a:schemeClr val="tx1">
                    <a:lumMod val="90000"/>
                    <a:lumOff val="10000"/>
                  </a:schemeClr>
                </a:solidFill>
                <a:latin typeface="Arial"/>
                <a:ea typeface="+mn-ea"/>
                <a:cs typeface="Arial"/>
              </a:defRPr>
            </a:lvl3pPr>
            <a:lvl4pPr marL="1371600" indent="-336550" algn="l" defTabSz="914400" rtl="0" eaLnBrk="1" latinLnBrk="0" hangingPunct="1">
              <a:spcBef>
                <a:spcPts val="600"/>
              </a:spcBef>
              <a:buClr>
                <a:schemeClr val="tx1"/>
              </a:buClr>
              <a:buSzPct val="90000"/>
              <a:buFont typeface="Arial"/>
              <a:buChar char="•"/>
              <a:defRPr sz="1050" kern="1200">
                <a:solidFill>
                  <a:schemeClr val="tx1">
                    <a:lumMod val="90000"/>
                    <a:lumOff val="10000"/>
                  </a:schemeClr>
                </a:solidFill>
                <a:latin typeface="Arial"/>
                <a:ea typeface="+mn-ea"/>
                <a:cs typeface="Arial"/>
              </a:defRPr>
            </a:lvl4pPr>
            <a:lvl5pPr marL="1720850" indent="-349250" algn="l" defTabSz="914400" rtl="0" eaLnBrk="1" latinLnBrk="0" hangingPunct="1">
              <a:spcBef>
                <a:spcPts val="600"/>
              </a:spcBef>
              <a:buClr>
                <a:schemeClr val="tx1"/>
              </a:buClr>
              <a:buSzPct val="90000"/>
              <a:buFont typeface="Arial"/>
              <a:buChar char="•"/>
              <a:defRPr sz="1050" kern="1200">
                <a:solidFill>
                  <a:schemeClr val="tx1">
                    <a:lumMod val="90000"/>
                    <a:lumOff val="10000"/>
                  </a:schemeClr>
                </a:solidFill>
                <a:latin typeface="Arial"/>
                <a:ea typeface="+mn-ea"/>
                <a:cs typeface="Arial"/>
              </a:defRPr>
            </a:lvl5pPr>
            <a:lvl6pPr marL="2055813" indent="-344488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Wingdings 2" pitchFamily="18" charset="2"/>
              <a:buChar char=""/>
              <a:defRPr lang="en-US" sz="1800" kern="1200" dirty="0" smtClean="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398713" indent="-344488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Wingdings 2" pitchFamily="18" charset="2"/>
              <a:buChar char=""/>
              <a:defRPr lang="en-US" sz="1800" kern="1200" dirty="0" smtClean="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743200" indent="-344488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Wingdings 2" pitchFamily="18" charset="2"/>
              <a:buChar char=""/>
              <a:defRPr lang="en-US" sz="1800" kern="1200" dirty="0" smtClean="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087688" indent="-344488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Wingdings 2" pitchFamily="18" charset="2"/>
              <a:buChar char=""/>
              <a:defRPr lang="en-US" sz="1800" kern="1200" dirty="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6100" dirty="0">
                <a:solidFill>
                  <a:schemeClr val="bg2"/>
                </a:solidFill>
                <a:latin typeface="+mj-lt"/>
              </a:rPr>
              <a:t>NWRT Multi-Channel Results</a:t>
            </a:r>
          </a:p>
          <a:p>
            <a:pPr marL="0" indent="0">
              <a:lnSpc>
                <a:spcPct val="120000"/>
              </a:lnSpc>
              <a:spcBef>
                <a:spcPts val="2576"/>
              </a:spcBef>
              <a:buNone/>
            </a:pPr>
            <a:r>
              <a:rPr lang="en-US" sz="3300" dirty="0"/>
              <a:t>By properly combining the channels, </a:t>
            </a:r>
            <a:r>
              <a:rPr lang="en-US" sz="3300" dirty="0"/>
              <a:t>ground clutter </a:t>
            </a:r>
            <a:r>
              <a:rPr lang="en-US" sz="3300" dirty="0"/>
              <a:t>can be removed using spatial filtering.</a:t>
            </a:r>
          </a:p>
          <a:p>
            <a:pPr marL="0" indent="0">
              <a:lnSpc>
                <a:spcPct val="120000"/>
              </a:lnSpc>
              <a:spcBef>
                <a:spcPts val="2576"/>
              </a:spcBef>
              <a:buNone/>
            </a:pPr>
            <a:endParaRPr lang="en-US" sz="3300" dirty="0"/>
          </a:p>
          <a:p>
            <a:pPr marL="0" indent="0">
              <a:lnSpc>
                <a:spcPct val="120000"/>
              </a:lnSpc>
              <a:spcBef>
                <a:spcPts val="2576"/>
              </a:spcBef>
              <a:buNone/>
            </a:pPr>
            <a:endParaRPr lang="en-US" sz="3300" dirty="0"/>
          </a:p>
          <a:p>
            <a:pPr marL="0" indent="0">
              <a:lnSpc>
                <a:spcPct val="120000"/>
              </a:lnSpc>
              <a:spcBef>
                <a:spcPts val="2576"/>
              </a:spcBef>
              <a:buNone/>
            </a:pPr>
            <a:endParaRPr lang="en-US" sz="3300" dirty="0"/>
          </a:p>
          <a:p>
            <a:pPr marL="0" indent="0">
              <a:lnSpc>
                <a:spcPct val="120000"/>
              </a:lnSpc>
              <a:spcBef>
                <a:spcPts val="2576"/>
              </a:spcBef>
              <a:buNone/>
            </a:pPr>
            <a:endParaRPr lang="en-US" sz="3300" dirty="0"/>
          </a:p>
          <a:p>
            <a:pPr marL="0" indent="0">
              <a:lnSpc>
                <a:spcPct val="120000"/>
              </a:lnSpc>
              <a:spcBef>
                <a:spcPts val="2576"/>
              </a:spcBef>
              <a:buNone/>
            </a:pPr>
            <a:endParaRPr lang="en-US" sz="3300" dirty="0"/>
          </a:p>
          <a:p>
            <a:pPr marL="0" indent="0" algn="ctr">
              <a:lnSpc>
                <a:spcPct val="120000"/>
              </a:lnSpc>
              <a:spcBef>
                <a:spcPts val="2576"/>
              </a:spcBef>
              <a:buNone/>
            </a:pPr>
            <a:endParaRPr lang="en-US" dirty="0" smtClean="0">
              <a:solidFill>
                <a:schemeClr val="bg2"/>
              </a:solidFill>
              <a:latin typeface="+mj-lt"/>
            </a:endParaRPr>
          </a:p>
          <a:p>
            <a:pPr marL="0" indent="0" algn="ctr">
              <a:lnSpc>
                <a:spcPct val="120000"/>
              </a:lnSpc>
              <a:spcBef>
                <a:spcPts val="2576"/>
              </a:spcBef>
              <a:buNone/>
            </a:pPr>
            <a:r>
              <a:rPr lang="en-US" sz="6100" dirty="0">
                <a:solidFill>
                  <a:schemeClr val="bg2"/>
                </a:solidFill>
                <a:latin typeface="+mj-lt"/>
              </a:rPr>
              <a:t>Modern </a:t>
            </a:r>
            <a:r>
              <a:rPr lang="en-US" sz="6100" dirty="0">
                <a:solidFill>
                  <a:schemeClr val="bg2"/>
                </a:solidFill>
                <a:latin typeface="+mj-lt"/>
              </a:rPr>
              <a:t>Active Arrays</a:t>
            </a:r>
          </a:p>
          <a:p>
            <a:pPr marL="0" indent="0">
              <a:lnSpc>
                <a:spcPct val="120000"/>
              </a:lnSpc>
              <a:spcBef>
                <a:spcPts val="2576"/>
              </a:spcBef>
              <a:buNone/>
            </a:pPr>
            <a:r>
              <a:rPr lang="en-US" sz="3300" dirty="0"/>
              <a:t>Modern active arrays such as the Advanced Technology Demonstrator provide more channels and a different array geometry, leading to new research opportunities.</a:t>
            </a:r>
          </a:p>
        </p:txBody>
      </p:sp>
      <p:grpSp>
        <p:nvGrpSpPr>
          <p:cNvPr id="33" name="Group 32"/>
          <p:cNvGrpSpPr/>
          <p:nvPr/>
        </p:nvGrpSpPr>
        <p:grpSpPr>
          <a:xfrm>
            <a:off x="16595189" y="8303571"/>
            <a:ext cx="5327635" cy="4376405"/>
            <a:chOff x="3457331" y="1814270"/>
            <a:chExt cx="1109924" cy="956213"/>
          </a:xfrm>
        </p:grpSpPr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57331" y="1814270"/>
              <a:ext cx="1109924" cy="956213"/>
            </a:xfrm>
            <a:prstGeom prst="rect">
              <a:avLst/>
            </a:prstGeom>
          </p:spPr>
        </p:pic>
        <p:sp>
          <p:nvSpPr>
            <p:cNvPr id="14" name="Oval 13"/>
            <p:cNvSpPr/>
            <p:nvPr/>
          </p:nvSpPr>
          <p:spPr>
            <a:xfrm>
              <a:off x="3695716" y="2482517"/>
              <a:ext cx="100013" cy="104890"/>
            </a:xfrm>
            <a:prstGeom prst="ellipse">
              <a:avLst/>
            </a:prstGeom>
            <a:noFill/>
            <a:ln w="25400">
              <a:solidFill>
                <a:schemeClr val="accent6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Oval 29"/>
            <p:cNvSpPr/>
            <p:nvPr/>
          </p:nvSpPr>
          <p:spPr>
            <a:xfrm>
              <a:off x="4019436" y="2567426"/>
              <a:ext cx="100013" cy="104890"/>
            </a:xfrm>
            <a:prstGeom prst="ellipse">
              <a:avLst/>
            </a:prstGeom>
            <a:noFill/>
            <a:ln w="25400">
              <a:solidFill>
                <a:schemeClr val="accent6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Oval 30"/>
            <p:cNvSpPr/>
            <p:nvPr/>
          </p:nvSpPr>
          <p:spPr>
            <a:xfrm>
              <a:off x="4164696" y="2487512"/>
              <a:ext cx="100013" cy="104890"/>
            </a:xfrm>
            <a:prstGeom prst="ellipse">
              <a:avLst/>
            </a:prstGeom>
            <a:noFill/>
            <a:ln w="25400">
              <a:solidFill>
                <a:schemeClr val="accent6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Oval 31"/>
            <p:cNvSpPr/>
            <p:nvPr/>
          </p:nvSpPr>
          <p:spPr>
            <a:xfrm>
              <a:off x="4145516" y="1972164"/>
              <a:ext cx="100013" cy="104890"/>
            </a:xfrm>
            <a:prstGeom prst="ellipse">
              <a:avLst/>
            </a:prstGeom>
            <a:noFill/>
            <a:ln w="25400">
              <a:solidFill>
                <a:schemeClr val="accent6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Oval 43"/>
            <p:cNvSpPr/>
            <p:nvPr/>
          </p:nvSpPr>
          <p:spPr>
            <a:xfrm>
              <a:off x="3847986" y="1899853"/>
              <a:ext cx="100013" cy="104890"/>
            </a:xfrm>
            <a:prstGeom prst="ellipse">
              <a:avLst/>
            </a:prstGeom>
            <a:noFill/>
            <a:ln w="25400">
              <a:solidFill>
                <a:schemeClr val="accent6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Oval 44"/>
            <p:cNvSpPr/>
            <p:nvPr/>
          </p:nvSpPr>
          <p:spPr>
            <a:xfrm>
              <a:off x="3709843" y="1969770"/>
              <a:ext cx="100013" cy="104890"/>
            </a:xfrm>
            <a:prstGeom prst="ellipse">
              <a:avLst/>
            </a:prstGeom>
            <a:noFill/>
            <a:ln w="25400">
              <a:solidFill>
                <a:schemeClr val="accent6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57" r="6889"/>
          <a:stretch/>
        </p:blipFill>
        <p:spPr>
          <a:xfrm>
            <a:off x="30061015" y="8303569"/>
            <a:ext cx="5554987" cy="4751214"/>
          </a:xfrm>
          <a:prstGeom prst="rect">
            <a:avLst/>
          </a:prstGeom>
        </p:spPr>
      </p:pic>
      <p:pic>
        <p:nvPicPr>
          <p:cNvPr id="48" name="Picture 4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01155" y="17177223"/>
            <a:ext cx="7020413" cy="50204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4" name="Title 1"/>
          <p:cNvSpPr>
            <a:spLocks noGrp="1"/>
          </p:cNvSpPr>
          <p:nvPr>
            <p:ph type="title"/>
          </p:nvPr>
        </p:nvSpPr>
        <p:spPr>
          <a:xfrm>
            <a:off x="541877" y="2675564"/>
            <a:ext cx="42773597" cy="1490067"/>
          </a:xfrm>
        </p:spPr>
        <p:txBody>
          <a:bodyPr>
            <a:normAutofit/>
          </a:bodyPr>
          <a:lstStyle/>
          <a:p>
            <a:r>
              <a:rPr lang="en-US" dirty="0" smtClean="0"/>
              <a:t>PAR to the Rescue: Improving Clutter Mitigation with Adaptive Beamforming</a:t>
            </a:r>
            <a:endParaRPr lang="en-US" dirty="0"/>
          </a:p>
        </p:txBody>
      </p:sp>
      <p:pic>
        <p:nvPicPr>
          <p:cNvPr id="49" name="Picture 4" descr="manuscriptMULTICHANNELr_CDC_Page_1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948" t="15683" r="22205" b="21410"/>
          <a:stretch>
            <a:fillRect/>
          </a:stretch>
        </p:blipFill>
        <p:spPr bwMode="auto">
          <a:xfrm>
            <a:off x="23372717" y="8303571"/>
            <a:ext cx="3112522" cy="43764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7" name="Group 26"/>
          <p:cNvGrpSpPr/>
          <p:nvPr/>
        </p:nvGrpSpPr>
        <p:grpSpPr>
          <a:xfrm>
            <a:off x="1776845" y="9524328"/>
            <a:ext cx="5386042" cy="3850232"/>
            <a:chOff x="370176" y="2080997"/>
            <a:chExt cx="1122092" cy="841248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0176" y="2080997"/>
              <a:ext cx="1122092" cy="841248"/>
            </a:xfrm>
            <a:prstGeom prst="rect">
              <a:avLst/>
            </a:prstGeom>
          </p:spPr>
        </p:pic>
        <p:sp>
          <p:nvSpPr>
            <p:cNvPr id="26" name="Freeform 25"/>
            <p:cNvSpPr/>
            <p:nvPr/>
          </p:nvSpPr>
          <p:spPr>
            <a:xfrm>
              <a:off x="920343" y="2261343"/>
              <a:ext cx="59532" cy="552452"/>
            </a:xfrm>
            <a:custGeom>
              <a:avLst/>
              <a:gdLst>
                <a:gd name="connsiteX0" fmla="*/ 0 w 88106"/>
                <a:gd name="connsiteY0" fmla="*/ 559594 h 559594"/>
                <a:gd name="connsiteX1" fmla="*/ 42862 w 88106"/>
                <a:gd name="connsiteY1" fmla="*/ 0 h 559594"/>
                <a:gd name="connsiteX2" fmla="*/ 88106 w 88106"/>
                <a:gd name="connsiteY2" fmla="*/ 559594 h 559594"/>
                <a:gd name="connsiteX3" fmla="*/ 0 w 88106"/>
                <a:gd name="connsiteY3" fmla="*/ 559594 h 559594"/>
                <a:gd name="connsiteX0" fmla="*/ 0 w 88106"/>
                <a:gd name="connsiteY0" fmla="*/ 571500 h 571500"/>
                <a:gd name="connsiteX1" fmla="*/ 35812 w 88106"/>
                <a:gd name="connsiteY1" fmla="*/ 0 h 571500"/>
                <a:gd name="connsiteX2" fmla="*/ 88106 w 88106"/>
                <a:gd name="connsiteY2" fmla="*/ 571500 h 571500"/>
                <a:gd name="connsiteX3" fmla="*/ 0 w 88106"/>
                <a:gd name="connsiteY3" fmla="*/ 571500 h 571500"/>
                <a:gd name="connsiteX0" fmla="*/ 0 w 88106"/>
                <a:gd name="connsiteY0" fmla="*/ 571500 h 571500"/>
                <a:gd name="connsiteX1" fmla="*/ 35812 w 88106"/>
                <a:gd name="connsiteY1" fmla="*/ 0 h 571500"/>
                <a:gd name="connsiteX2" fmla="*/ 88106 w 88106"/>
                <a:gd name="connsiteY2" fmla="*/ 571500 h 571500"/>
                <a:gd name="connsiteX3" fmla="*/ 0 w 88106"/>
                <a:gd name="connsiteY3" fmla="*/ 571500 h 571500"/>
                <a:gd name="connsiteX0" fmla="*/ 0 w 88106"/>
                <a:gd name="connsiteY0" fmla="*/ 571500 h 571500"/>
                <a:gd name="connsiteX1" fmla="*/ 35812 w 88106"/>
                <a:gd name="connsiteY1" fmla="*/ 0 h 571500"/>
                <a:gd name="connsiteX2" fmla="*/ 88106 w 88106"/>
                <a:gd name="connsiteY2" fmla="*/ 571500 h 571500"/>
                <a:gd name="connsiteX3" fmla="*/ 0 w 88106"/>
                <a:gd name="connsiteY3" fmla="*/ 571500 h 571500"/>
                <a:gd name="connsiteX0" fmla="*/ 0 w 94343"/>
                <a:gd name="connsiteY0" fmla="*/ 571500 h 571500"/>
                <a:gd name="connsiteX1" fmla="*/ 35812 w 94343"/>
                <a:gd name="connsiteY1" fmla="*/ 0 h 571500"/>
                <a:gd name="connsiteX2" fmla="*/ 88106 w 94343"/>
                <a:gd name="connsiteY2" fmla="*/ 571500 h 571500"/>
                <a:gd name="connsiteX3" fmla="*/ 0 w 94343"/>
                <a:gd name="connsiteY3" fmla="*/ 571500 h 571500"/>
                <a:gd name="connsiteX0" fmla="*/ 0 w 88106"/>
                <a:gd name="connsiteY0" fmla="*/ 571500 h 571500"/>
                <a:gd name="connsiteX1" fmla="*/ 35812 w 88106"/>
                <a:gd name="connsiteY1" fmla="*/ 0 h 571500"/>
                <a:gd name="connsiteX2" fmla="*/ 88106 w 88106"/>
                <a:gd name="connsiteY2" fmla="*/ 571500 h 571500"/>
                <a:gd name="connsiteX3" fmla="*/ 0 w 88106"/>
                <a:gd name="connsiteY3" fmla="*/ 571500 h 571500"/>
                <a:gd name="connsiteX0" fmla="*/ 0 w 88106"/>
                <a:gd name="connsiteY0" fmla="*/ 571500 h 571500"/>
                <a:gd name="connsiteX1" fmla="*/ 35812 w 88106"/>
                <a:gd name="connsiteY1" fmla="*/ 0 h 571500"/>
                <a:gd name="connsiteX2" fmla="*/ 88106 w 88106"/>
                <a:gd name="connsiteY2" fmla="*/ 571500 h 571500"/>
                <a:gd name="connsiteX3" fmla="*/ 0 w 88106"/>
                <a:gd name="connsiteY3" fmla="*/ 571500 h 571500"/>
                <a:gd name="connsiteX0" fmla="*/ 0 w 88106"/>
                <a:gd name="connsiteY0" fmla="*/ 571500 h 571500"/>
                <a:gd name="connsiteX1" fmla="*/ 35812 w 88106"/>
                <a:gd name="connsiteY1" fmla="*/ 0 h 571500"/>
                <a:gd name="connsiteX2" fmla="*/ 88106 w 88106"/>
                <a:gd name="connsiteY2" fmla="*/ 571500 h 571500"/>
                <a:gd name="connsiteX3" fmla="*/ 0 w 88106"/>
                <a:gd name="connsiteY3" fmla="*/ 571500 h 571500"/>
                <a:gd name="connsiteX0" fmla="*/ 0 w 88106"/>
                <a:gd name="connsiteY0" fmla="*/ 571500 h 571500"/>
                <a:gd name="connsiteX1" fmla="*/ 35812 w 88106"/>
                <a:gd name="connsiteY1" fmla="*/ 0 h 571500"/>
                <a:gd name="connsiteX2" fmla="*/ 88106 w 88106"/>
                <a:gd name="connsiteY2" fmla="*/ 571500 h 571500"/>
                <a:gd name="connsiteX3" fmla="*/ 0 w 88106"/>
                <a:gd name="connsiteY3" fmla="*/ 571500 h 571500"/>
                <a:gd name="connsiteX0" fmla="*/ 0 w 88106"/>
                <a:gd name="connsiteY0" fmla="*/ 571500 h 571500"/>
                <a:gd name="connsiteX1" fmla="*/ 35812 w 88106"/>
                <a:gd name="connsiteY1" fmla="*/ 0 h 571500"/>
                <a:gd name="connsiteX2" fmla="*/ 88106 w 88106"/>
                <a:gd name="connsiteY2" fmla="*/ 571500 h 571500"/>
                <a:gd name="connsiteX3" fmla="*/ 0 w 88106"/>
                <a:gd name="connsiteY3" fmla="*/ 571500 h 571500"/>
                <a:gd name="connsiteX0" fmla="*/ 0 w 88106"/>
                <a:gd name="connsiteY0" fmla="*/ 571500 h 571500"/>
                <a:gd name="connsiteX1" fmla="*/ 35812 w 88106"/>
                <a:gd name="connsiteY1" fmla="*/ 0 h 571500"/>
                <a:gd name="connsiteX2" fmla="*/ 88106 w 88106"/>
                <a:gd name="connsiteY2" fmla="*/ 571500 h 571500"/>
                <a:gd name="connsiteX3" fmla="*/ 0 w 88106"/>
                <a:gd name="connsiteY3" fmla="*/ 571500 h 571500"/>
                <a:gd name="connsiteX0" fmla="*/ 0 w 88106"/>
                <a:gd name="connsiteY0" fmla="*/ 571500 h 571500"/>
                <a:gd name="connsiteX1" fmla="*/ 35812 w 88106"/>
                <a:gd name="connsiteY1" fmla="*/ 0 h 571500"/>
                <a:gd name="connsiteX2" fmla="*/ 88106 w 88106"/>
                <a:gd name="connsiteY2" fmla="*/ 571500 h 571500"/>
                <a:gd name="connsiteX3" fmla="*/ 0 w 88106"/>
                <a:gd name="connsiteY3" fmla="*/ 571500 h 571500"/>
                <a:gd name="connsiteX0" fmla="*/ 0 w 88106"/>
                <a:gd name="connsiteY0" fmla="*/ 571500 h 571500"/>
                <a:gd name="connsiteX1" fmla="*/ 35812 w 88106"/>
                <a:gd name="connsiteY1" fmla="*/ 0 h 571500"/>
                <a:gd name="connsiteX2" fmla="*/ 88106 w 88106"/>
                <a:gd name="connsiteY2" fmla="*/ 571500 h 571500"/>
                <a:gd name="connsiteX3" fmla="*/ 0 w 88106"/>
                <a:gd name="connsiteY3" fmla="*/ 571500 h 571500"/>
                <a:gd name="connsiteX0" fmla="*/ 0 w 88106"/>
                <a:gd name="connsiteY0" fmla="*/ 571500 h 571500"/>
                <a:gd name="connsiteX1" fmla="*/ 35812 w 88106"/>
                <a:gd name="connsiteY1" fmla="*/ 0 h 571500"/>
                <a:gd name="connsiteX2" fmla="*/ 88106 w 88106"/>
                <a:gd name="connsiteY2" fmla="*/ 571500 h 571500"/>
                <a:gd name="connsiteX3" fmla="*/ 0 w 88106"/>
                <a:gd name="connsiteY3" fmla="*/ 571500 h 571500"/>
                <a:gd name="connsiteX0" fmla="*/ 0 w 88106"/>
                <a:gd name="connsiteY0" fmla="*/ 571500 h 571500"/>
                <a:gd name="connsiteX1" fmla="*/ 35812 w 88106"/>
                <a:gd name="connsiteY1" fmla="*/ 0 h 571500"/>
                <a:gd name="connsiteX2" fmla="*/ 88106 w 88106"/>
                <a:gd name="connsiteY2" fmla="*/ 571500 h 571500"/>
                <a:gd name="connsiteX3" fmla="*/ 0 w 88106"/>
                <a:gd name="connsiteY3" fmla="*/ 571500 h 571500"/>
                <a:gd name="connsiteX0" fmla="*/ 0 w 88106"/>
                <a:gd name="connsiteY0" fmla="*/ 571500 h 571500"/>
                <a:gd name="connsiteX1" fmla="*/ 35812 w 88106"/>
                <a:gd name="connsiteY1" fmla="*/ 0 h 571500"/>
                <a:gd name="connsiteX2" fmla="*/ 88106 w 88106"/>
                <a:gd name="connsiteY2" fmla="*/ 571500 h 571500"/>
                <a:gd name="connsiteX3" fmla="*/ 0 w 88106"/>
                <a:gd name="connsiteY3" fmla="*/ 571500 h 571500"/>
                <a:gd name="connsiteX0" fmla="*/ 0 w 88106"/>
                <a:gd name="connsiteY0" fmla="*/ 571500 h 571500"/>
                <a:gd name="connsiteX1" fmla="*/ 35812 w 88106"/>
                <a:gd name="connsiteY1" fmla="*/ 0 h 571500"/>
                <a:gd name="connsiteX2" fmla="*/ 88106 w 88106"/>
                <a:gd name="connsiteY2" fmla="*/ 571500 h 571500"/>
                <a:gd name="connsiteX3" fmla="*/ 0 w 88106"/>
                <a:gd name="connsiteY3" fmla="*/ 571500 h 571500"/>
                <a:gd name="connsiteX0" fmla="*/ 0 w 88106"/>
                <a:gd name="connsiteY0" fmla="*/ 571500 h 571500"/>
                <a:gd name="connsiteX1" fmla="*/ 35812 w 88106"/>
                <a:gd name="connsiteY1" fmla="*/ 0 h 571500"/>
                <a:gd name="connsiteX2" fmla="*/ 88106 w 88106"/>
                <a:gd name="connsiteY2" fmla="*/ 571500 h 571500"/>
                <a:gd name="connsiteX3" fmla="*/ 0 w 88106"/>
                <a:gd name="connsiteY3" fmla="*/ 571500 h 571500"/>
                <a:gd name="connsiteX0" fmla="*/ 0 w 88106"/>
                <a:gd name="connsiteY0" fmla="*/ 571501 h 571501"/>
                <a:gd name="connsiteX1" fmla="*/ 35812 w 88106"/>
                <a:gd name="connsiteY1" fmla="*/ 1 h 571501"/>
                <a:gd name="connsiteX2" fmla="*/ 88106 w 88106"/>
                <a:gd name="connsiteY2" fmla="*/ 571501 h 571501"/>
                <a:gd name="connsiteX3" fmla="*/ 0 w 88106"/>
                <a:gd name="connsiteY3" fmla="*/ 571501 h 571501"/>
                <a:gd name="connsiteX0" fmla="*/ 0 w 88106"/>
                <a:gd name="connsiteY0" fmla="*/ 554833 h 554833"/>
                <a:gd name="connsiteX1" fmla="*/ 49909 w 88106"/>
                <a:gd name="connsiteY1" fmla="*/ 2 h 554833"/>
                <a:gd name="connsiteX2" fmla="*/ 88106 w 88106"/>
                <a:gd name="connsiteY2" fmla="*/ 554833 h 554833"/>
                <a:gd name="connsiteX3" fmla="*/ 0 w 88106"/>
                <a:gd name="connsiteY3" fmla="*/ 554833 h 554833"/>
                <a:gd name="connsiteX0" fmla="*/ 0 w 88106"/>
                <a:gd name="connsiteY0" fmla="*/ 552452 h 552452"/>
                <a:gd name="connsiteX1" fmla="*/ 35812 w 88106"/>
                <a:gd name="connsiteY1" fmla="*/ 2 h 552452"/>
                <a:gd name="connsiteX2" fmla="*/ 88106 w 88106"/>
                <a:gd name="connsiteY2" fmla="*/ 552452 h 552452"/>
                <a:gd name="connsiteX3" fmla="*/ 0 w 88106"/>
                <a:gd name="connsiteY3" fmla="*/ 552452 h 5524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8106" h="552452">
                  <a:moveTo>
                    <a:pt x="0" y="552452"/>
                  </a:moveTo>
                  <a:cubicBezTo>
                    <a:pt x="13692" y="274639"/>
                    <a:pt x="-3941" y="-791"/>
                    <a:pt x="35812" y="2"/>
                  </a:cubicBezTo>
                  <a:cubicBezTo>
                    <a:pt x="75565" y="795"/>
                    <a:pt x="81756" y="468711"/>
                    <a:pt x="88106" y="552452"/>
                  </a:cubicBezTo>
                  <a:lnTo>
                    <a:pt x="0" y="552452"/>
                  </a:lnTo>
                  <a:close/>
                </a:path>
              </a:pathLst>
            </a:custGeom>
            <a:solidFill>
              <a:schemeClr val="bg2"/>
            </a:solidFill>
            <a:ln w="12700">
              <a:solidFill>
                <a:schemeClr val="bg2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Freeform 27"/>
            <p:cNvSpPr/>
            <p:nvPr/>
          </p:nvSpPr>
          <p:spPr>
            <a:xfrm>
              <a:off x="1097746" y="2466972"/>
              <a:ext cx="192882" cy="347663"/>
            </a:xfrm>
            <a:custGeom>
              <a:avLst/>
              <a:gdLst>
                <a:gd name="connsiteX0" fmla="*/ 0 w 192882"/>
                <a:gd name="connsiteY0" fmla="*/ 347663 h 347663"/>
                <a:gd name="connsiteX1" fmla="*/ 92869 w 192882"/>
                <a:gd name="connsiteY1" fmla="*/ 0 h 347663"/>
                <a:gd name="connsiteX2" fmla="*/ 192882 w 192882"/>
                <a:gd name="connsiteY2" fmla="*/ 347663 h 347663"/>
                <a:gd name="connsiteX3" fmla="*/ 0 w 192882"/>
                <a:gd name="connsiteY3" fmla="*/ 347663 h 3476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92882" h="347663">
                  <a:moveTo>
                    <a:pt x="0" y="347663"/>
                  </a:moveTo>
                  <a:cubicBezTo>
                    <a:pt x="30361" y="173831"/>
                    <a:pt x="60722" y="0"/>
                    <a:pt x="92869" y="0"/>
                  </a:cubicBezTo>
                  <a:cubicBezTo>
                    <a:pt x="125016" y="0"/>
                    <a:pt x="158949" y="173831"/>
                    <a:pt x="192882" y="347663"/>
                  </a:cubicBezTo>
                  <a:lnTo>
                    <a:pt x="0" y="347663"/>
                  </a:lnTo>
                  <a:close/>
                </a:path>
              </a:pathLst>
            </a:custGeom>
            <a:solidFill>
              <a:schemeClr val="accent6"/>
            </a:solidFill>
            <a:ln>
              <a:solidFill>
                <a:schemeClr val="accent6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34" name="Group 33"/>
            <p:cNvGrpSpPr>
              <a:grpSpLocks noChangeAspect="1"/>
            </p:cNvGrpSpPr>
            <p:nvPr/>
          </p:nvGrpSpPr>
          <p:grpSpPr>
            <a:xfrm>
              <a:off x="885169" y="2226109"/>
              <a:ext cx="125118" cy="591378"/>
              <a:chOff x="3654454" y="2240743"/>
              <a:chExt cx="156398" cy="704850"/>
            </a:xfrm>
          </p:grpSpPr>
          <p:cxnSp>
            <p:nvCxnSpPr>
              <p:cNvPr id="12" name="Straight Connector 11"/>
              <p:cNvCxnSpPr/>
              <p:nvPr/>
            </p:nvCxnSpPr>
            <p:spPr>
              <a:xfrm flipV="1">
                <a:off x="3654454" y="2240743"/>
                <a:ext cx="0" cy="704850"/>
              </a:xfrm>
              <a:prstGeom prst="line">
                <a:avLst/>
              </a:prstGeom>
              <a:ln w="12700">
                <a:solidFill>
                  <a:schemeClr val="accent4"/>
                </a:solidFill>
                <a:prstDash val="sysDash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Straight Connector 12"/>
              <p:cNvCxnSpPr/>
              <p:nvPr/>
            </p:nvCxnSpPr>
            <p:spPr>
              <a:xfrm flipV="1">
                <a:off x="3810852" y="2240743"/>
                <a:ext cx="0" cy="704850"/>
              </a:xfrm>
              <a:prstGeom prst="line">
                <a:avLst/>
              </a:prstGeom>
              <a:ln w="12700">
                <a:solidFill>
                  <a:schemeClr val="accent4"/>
                </a:solidFill>
                <a:prstDash val="sysDash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Straight Connector 14"/>
              <p:cNvCxnSpPr/>
              <p:nvPr/>
            </p:nvCxnSpPr>
            <p:spPr>
              <a:xfrm>
                <a:off x="3654454" y="2245507"/>
                <a:ext cx="156398" cy="0"/>
              </a:xfrm>
              <a:prstGeom prst="line">
                <a:avLst/>
              </a:prstGeom>
              <a:ln w="12700">
                <a:solidFill>
                  <a:schemeClr val="accent4"/>
                </a:solidFill>
                <a:prstDash val="sysDash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25" name="Group 24"/>
          <p:cNvGrpSpPr/>
          <p:nvPr/>
        </p:nvGrpSpPr>
        <p:grpSpPr>
          <a:xfrm>
            <a:off x="8145725" y="9524328"/>
            <a:ext cx="5386042" cy="3850232"/>
            <a:chOff x="1697026" y="2080997"/>
            <a:chExt cx="1122092" cy="841248"/>
          </a:xfrm>
        </p:grpSpPr>
        <p:grpSp>
          <p:nvGrpSpPr>
            <p:cNvPr id="59" name="Group 58"/>
            <p:cNvGrpSpPr/>
            <p:nvPr/>
          </p:nvGrpSpPr>
          <p:grpSpPr>
            <a:xfrm>
              <a:off x="1697026" y="2080997"/>
              <a:ext cx="1122092" cy="841248"/>
              <a:chOff x="465436" y="2114338"/>
              <a:chExt cx="1122092" cy="841248"/>
            </a:xfrm>
          </p:grpSpPr>
          <p:pic>
            <p:nvPicPr>
              <p:cNvPr id="60" name="Picture 59"/>
              <p:cNvPicPr>
                <a:picLocks noChangeAspect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65436" y="2114338"/>
                <a:ext cx="1122092" cy="841248"/>
              </a:xfrm>
              <a:prstGeom prst="rect">
                <a:avLst/>
              </a:prstGeom>
            </p:spPr>
          </p:pic>
          <p:sp>
            <p:nvSpPr>
              <p:cNvPr id="61" name="Freeform 60"/>
              <p:cNvSpPr/>
              <p:nvPr/>
            </p:nvSpPr>
            <p:spPr>
              <a:xfrm>
                <a:off x="1015603" y="2294684"/>
                <a:ext cx="59532" cy="552452"/>
              </a:xfrm>
              <a:custGeom>
                <a:avLst/>
                <a:gdLst>
                  <a:gd name="connsiteX0" fmla="*/ 0 w 88106"/>
                  <a:gd name="connsiteY0" fmla="*/ 559594 h 559594"/>
                  <a:gd name="connsiteX1" fmla="*/ 42862 w 88106"/>
                  <a:gd name="connsiteY1" fmla="*/ 0 h 559594"/>
                  <a:gd name="connsiteX2" fmla="*/ 88106 w 88106"/>
                  <a:gd name="connsiteY2" fmla="*/ 559594 h 559594"/>
                  <a:gd name="connsiteX3" fmla="*/ 0 w 88106"/>
                  <a:gd name="connsiteY3" fmla="*/ 559594 h 559594"/>
                  <a:gd name="connsiteX0" fmla="*/ 0 w 88106"/>
                  <a:gd name="connsiteY0" fmla="*/ 571500 h 571500"/>
                  <a:gd name="connsiteX1" fmla="*/ 35812 w 88106"/>
                  <a:gd name="connsiteY1" fmla="*/ 0 h 571500"/>
                  <a:gd name="connsiteX2" fmla="*/ 88106 w 88106"/>
                  <a:gd name="connsiteY2" fmla="*/ 571500 h 571500"/>
                  <a:gd name="connsiteX3" fmla="*/ 0 w 88106"/>
                  <a:gd name="connsiteY3" fmla="*/ 571500 h 571500"/>
                  <a:gd name="connsiteX0" fmla="*/ 0 w 88106"/>
                  <a:gd name="connsiteY0" fmla="*/ 571500 h 571500"/>
                  <a:gd name="connsiteX1" fmla="*/ 35812 w 88106"/>
                  <a:gd name="connsiteY1" fmla="*/ 0 h 571500"/>
                  <a:gd name="connsiteX2" fmla="*/ 88106 w 88106"/>
                  <a:gd name="connsiteY2" fmla="*/ 571500 h 571500"/>
                  <a:gd name="connsiteX3" fmla="*/ 0 w 88106"/>
                  <a:gd name="connsiteY3" fmla="*/ 571500 h 571500"/>
                  <a:gd name="connsiteX0" fmla="*/ 0 w 88106"/>
                  <a:gd name="connsiteY0" fmla="*/ 571500 h 571500"/>
                  <a:gd name="connsiteX1" fmla="*/ 35812 w 88106"/>
                  <a:gd name="connsiteY1" fmla="*/ 0 h 571500"/>
                  <a:gd name="connsiteX2" fmla="*/ 88106 w 88106"/>
                  <a:gd name="connsiteY2" fmla="*/ 571500 h 571500"/>
                  <a:gd name="connsiteX3" fmla="*/ 0 w 88106"/>
                  <a:gd name="connsiteY3" fmla="*/ 571500 h 571500"/>
                  <a:gd name="connsiteX0" fmla="*/ 0 w 94343"/>
                  <a:gd name="connsiteY0" fmla="*/ 571500 h 571500"/>
                  <a:gd name="connsiteX1" fmla="*/ 35812 w 94343"/>
                  <a:gd name="connsiteY1" fmla="*/ 0 h 571500"/>
                  <a:gd name="connsiteX2" fmla="*/ 88106 w 94343"/>
                  <a:gd name="connsiteY2" fmla="*/ 571500 h 571500"/>
                  <a:gd name="connsiteX3" fmla="*/ 0 w 94343"/>
                  <a:gd name="connsiteY3" fmla="*/ 571500 h 571500"/>
                  <a:gd name="connsiteX0" fmla="*/ 0 w 88106"/>
                  <a:gd name="connsiteY0" fmla="*/ 571500 h 571500"/>
                  <a:gd name="connsiteX1" fmla="*/ 35812 w 88106"/>
                  <a:gd name="connsiteY1" fmla="*/ 0 h 571500"/>
                  <a:gd name="connsiteX2" fmla="*/ 88106 w 88106"/>
                  <a:gd name="connsiteY2" fmla="*/ 571500 h 571500"/>
                  <a:gd name="connsiteX3" fmla="*/ 0 w 88106"/>
                  <a:gd name="connsiteY3" fmla="*/ 571500 h 571500"/>
                  <a:gd name="connsiteX0" fmla="*/ 0 w 88106"/>
                  <a:gd name="connsiteY0" fmla="*/ 571500 h 571500"/>
                  <a:gd name="connsiteX1" fmla="*/ 35812 w 88106"/>
                  <a:gd name="connsiteY1" fmla="*/ 0 h 571500"/>
                  <a:gd name="connsiteX2" fmla="*/ 88106 w 88106"/>
                  <a:gd name="connsiteY2" fmla="*/ 571500 h 571500"/>
                  <a:gd name="connsiteX3" fmla="*/ 0 w 88106"/>
                  <a:gd name="connsiteY3" fmla="*/ 571500 h 571500"/>
                  <a:gd name="connsiteX0" fmla="*/ 0 w 88106"/>
                  <a:gd name="connsiteY0" fmla="*/ 571500 h 571500"/>
                  <a:gd name="connsiteX1" fmla="*/ 35812 w 88106"/>
                  <a:gd name="connsiteY1" fmla="*/ 0 h 571500"/>
                  <a:gd name="connsiteX2" fmla="*/ 88106 w 88106"/>
                  <a:gd name="connsiteY2" fmla="*/ 571500 h 571500"/>
                  <a:gd name="connsiteX3" fmla="*/ 0 w 88106"/>
                  <a:gd name="connsiteY3" fmla="*/ 571500 h 571500"/>
                  <a:gd name="connsiteX0" fmla="*/ 0 w 88106"/>
                  <a:gd name="connsiteY0" fmla="*/ 571500 h 571500"/>
                  <a:gd name="connsiteX1" fmla="*/ 35812 w 88106"/>
                  <a:gd name="connsiteY1" fmla="*/ 0 h 571500"/>
                  <a:gd name="connsiteX2" fmla="*/ 88106 w 88106"/>
                  <a:gd name="connsiteY2" fmla="*/ 571500 h 571500"/>
                  <a:gd name="connsiteX3" fmla="*/ 0 w 88106"/>
                  <a:gd name="connsiteY3" fmla="*/ 571500 h 571500"/>
                  <a:gd name="connsiteX0" fmla="*/ 0 w 88106"/>
                  <a:gd name="connsiteY0" fmla="*/ 571500 h 571500"/>
                  <a:gd name="connsiteX1" fmla="*/ 35812 w 88106"/>
                  <a:gd name="connsiteY1" fmla="*/ 0 h 571500"/>
                  <a:gd name="connsiteX2" fmla="*/ 88106 w 88106"/>
                  <a:gd name="connsiteY2" fmla="*/ 571500 h 571500"/>
                  <a:gd name="connsiteX3" fmla="*/ 0 w 88106"/>
                  <a:gd name="connsiteY3" fmla="*/ 571500 h 571500"/>
                  <a:gd name="connsiteX0" fmla="*/ 0 w 88106"/>
                  <a:gd name="connsiteY0" fmla="*/ 571500 h 571500"/>
                  <a:gd name="connsiteX1" fmla="*/ 35812 w 88106"/>
                  <a:gd name="connsiteY1" fmla="*/ 0 h 571500"/>
                  <a:gd name="connsiteX2" fmla="*/ 88106 w 88106"/>
                  <a:gd name="connsiteY2" fmla="*/ 571500 h 571500"/>
                  <a:gd name="connsiteX3" fmla="*/ 0 w 88106"/>
                  <a:gd name="connsiteY3" fmla="*/ 571500 h 571500"/>
                  <a:gd name="connsiteX0" fmla="*/ 0 w 88106"/>
                  <a:gd name="connsiteY0" fmla="*/ 571500 h 571500"/>
                  <a:gd name="connsiteX1" fmla="*/ 35812 w 88106"/>
                  <a:gd name="connsiteY1" fmla="*/ 0 h 571500"/>
                  <a:gd name="connsiteX2" fmla="*/ 88106 w 88106"/>
                  <a:gd name="connsiteY2" fmla="*/ 571500 h 571500"/>
                  <a:gd name="connsiteX3" fmla="*/ 0 w 88106"/>
                  <a:gd name="connsiteY3" fmla="*/ 571500 h 571500"/>
                  <a:gd name="connsiteX0" fmla="*/ 0 w 88106"/>
                  <a:gd name="connsiteY0" fmla="*/ 571500 h 571500"/>
                  <a:gd name="connsiteX1" fmla="*/ 35812 w 88106"/>
                  <a:gd name="connsiteY1" fmla="*/ 0 h 571500"/>
                  <a:gd name="connsiteX2" fmla="*/ 88106 w 88106"/>
                  <a:gd name="connsiteY2" fmla="*/ 571500 h 571500"/>
                  <a:gd name="connsiteX3" fmla="*/ 0 w 88106"/>
                  <a:gd name="connsiteY3" fmla="*/ 571500 h 571500"/>
                  <a:gd name="connsiteX0" fmla="*/ 0 w 88106"/>
                  <a:gd name="connsiteY0" fmla="*/ 571500 h 571500"/>
                  <a:gd name="connsiteX1" fmla="*/ 35812 w 88106"/>
                  <a:gd name="connsiteY1" fmla="*/ 0 h 571500"/>
                  <a:gd name="connsiteX2" fmla="*/ 88106 w 88106"/>
                  <a:gd name="connsiteY2" fmla="*/ 571500 h 571500"/>
                  <a:gd name="connsiteX3" fmla="*/ 0 w 88106"/>
                  <a:gd name="connsiteY3" fmla="*/ 571500 h 571500"/>
                  <a:gd name="connsiteX0" fmla="*/ 0 w 88106"/>
                  <a:gd name="connsiteY0" fmla="*/ 571500 h 571500"/>
                  <a:gd name="connsiteX1" fmla="*/ 35812 w 88106"/>
                  <a:gd name="connsiteY1" fmla="*/ 0 h 571500"/>
                  <a:gd name="connsiteX2" fmla="*/ 88106 w 88106"/>
                  <a:gd name="connsiteY2" fmla="*/ 571500 h 571500"/>
                  <a:gd name="connsiteX3" fmla="*/ 0 w 88106"/>
                  <a:gd name="connsiteY3" fmla="*/ 571500 h 571500"/>
                  <a:gd name="connsiteX0" fmla="*/ 0 w 88106"/>
                  <a:gd name="connsiteY0" fmla="*/ 571500 h 571500"/>
                  <a:gd name="connsiteX1" fmla="*/ 35812 w 88106"/>
                  <a:gd name="connsiteY1" fmla="*/ 0 h 571500"/>
                  <a:gd name="connsiteX2" fmla="*/ 88106 w 88106"/>
                  <a:gd name="connsiteY2" fmla="*/ 571500 h 571500"/>
                  <a:gd name="connsiteX3" fmla="*/ 0 w 88106"/>
                  <a:gd name="connsiteY3" fmla="*/ 571500 h 571500"/>
                  <a:gd name="connsiteX0" fmla="*/ 0 w 88106"/>
                  <a:gd name="connsiteY0" fmla="*/ 571500 h 571500"/>
                  <a:gd name="connsiteX1" fmla="*/ 35812 w 88106"/>
                  <a:gd name="connsiteY1" fmla="*/ 0 h 571500"/>
                  <a:gd name="connsiteX2" fmla="*/ 88106 w 88106"/>
                  <a:gd name="connsiteY2" fmla="*/ 571500 h 571500"/>
                  <a:gd name="connsiteX3" fmla="*/ 0 w 88106"/>
                  <a:gd name="connsiteY3" fmla="*/ 571500 h 571500"/>
                  <a:gd name="connsiteX0" fmla="*/ 0 w 88106"/>
                  <a:gd name="connsiteY0" fmla="*/ 571500 h 571500"/>
                  <a:gd name="connsiteX1" fmla="*/ 35812 w 88106"/>
                  <a:gd name="connsiteY1" fmla="*/ 0 h 571500"/>
                  <a:gd name="connsiteX2" fmla="*/ 88106 w 88106"/>
                  <a:gd name="connsiteY2" fmla="*/ 571500 h 571500"/>
                  <a:gd name="connsiteX3" fmla="*/ 0 w 88106"/>
                  <a:gd name="connsiteY3" fmla="*/ 571500 h 571500"/>
                  <a:gd name="connsiteX0" fmla="*/ 0 w 88106"/>
                  <a:gd name="connsiteY0" fmla="*/ 571501 h 571501"/>
                  <a:gd name="connsiteX1" fmla="*/ 35812 w 88106"/>
                  <a:gd name="connsiteY1" fmla="*/ 1 h 571501"/>
                  <a:gd name="connsiteX2" fmla="*/ 88106 w 88106"/>
                  <a:gd name="connsiteY2" fmla="*/ 571501 h 571501"/>
                  <a:gd name="connsiteX3" fmla="*/ 0 w 88106"/>
                  <a:gd name="connsiteY3" fmla="*/ 571501 h 571501"/>
                  <a:gd name="connsiteX0" fmla="*/ 0 w 88106"/>
                  <a:gd name="connsiteY0" fmla="*/ 554833 h 554833"/>
                  <a:gd name="connsiteX1" fmla="*/ 49909 w 88106"/>
                  <a:gd name="connsiteY1" fmla="*/ 2 h 554833"/>
                  <a:gd name="connsiteX2" fmla="*/ 88106 w 88106"/>
                  <a:gd name="connsiteY2" fmla="*/ 554833 h 554833"/>
                  <a:gd name="connsiteX3" fmla="*/ 0 w 88106"/>
                  <a:gd name="connsiteY3" fmla="*/ 554833 h 554833"/>
                  <a:gd name="connsiteX0" fmla="*/ 0 w 88106"/>
                  <a:gd name="connsiteY0" fmla="*/ 552452 h 552452"/>
                  <a:gd name="connsiteX1" fmla="*/ 35812 w 88106"/>
                  <a:gd name="connsiteY1" fmla="*/ 2 h 552452"/>
                  <a:gd name="connsiteX2" fmla="*/ 88106 w 88106"/>
                  <a:gd name="connsiteY2" fmla="*/ 552452 h 552452"/>
                  <a:gd name="connsiteX3" fmla="*/ 0 w 88106"/>
                  <a:gd name="connsiteY3" fmla="*/ 552452 h 5524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8106" h="552452">
                    <a:moveTo>
                      <a:pt x="0" y="552452"/>
                    </a:moveTo>
                    <a:cubicBezTo>
                      <a:pt x="13692" y="274639"/>
                      <a:pt x="-3941" y="-791"/>
                      <a:pt x="35812" y="2"/>
                    </a:cubicBezTo>
                    <a:cubicBezTo>
                      <a:pt x="75565" y="795"/>
                      <a:pt x="81756" y="468711"/>
                      <a:pt x="88106" y="552452"/>
                    </a:cubicBezTo>
                    <a:lnTo>
                      <a:pt x="0" y="552452"/>
                    </a:lnTo>
                    <a:close/>
                  </a:path>
                </a:pathLst>
              </a:custGeom>
              <a:solidFill>
                <a:schemeClr val="bg2"/>
              </a:solidFill>
              <a:ln w="12700">
                <a:solidFill>
                  <a:schemeClr val="bg2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2" name="Freeform 61"/>
              <p:cNvSpPr/>
              <p:nvPr/>
            </p:nvSpPr>
            <p:spPr>
              <a:xfrm>
                <a:off x="1193006" y="2500313"/>
                <a:ext cx="192882" cy="347663"/>
              </a:xfrm>
              <a:custGeom>
                <a:avLst/>
                <a:gdLst>
                  <a:gd name="connsiteX0" fmla="*/ 0 w 192882"/>
                  <a:gd name="connsiteY0" fmla="*/ 347663 h 347663"/>
                  <a:gd name="connsiteX1" fmla="*/ 92869 w 192882"/>
                  <a:gd name="connsiteY1" fmla="*/ 0 h 347663"/>
                  <a:gd name="connsiteX2" fmla="*/ 192882 w 192882"/>
                  <a:gd name="connsiteY2" fmla="*/ 347663 h 347663"/>
                  <a:gd name="connsiteX3" fmla="*/ 0 w 192882"/>
                  <a:gd name="connsiteY3" fmla="*/ 347663 h 3476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92882" h="347663">
                    <a:moveTo>
                      <a:pt x="0" y="347663"/>
                    </a:moveTo>
                    <a:cubicBezTo>
                      <a:pt x="30361" y="173831"/>
                      <a:pt x="60722" y="0"/>
                      <a:pt x="92869" y="0"/>
                    </a:cubicBezTo>
                    <a:cubicBezTo>
                      <a:pt x="125016" y="0"/>
                      <a:pt x="158949" y="173831"/>
                      <a:pt x="192882" y="347663"/>
                    </a:cubicBezTo>
                    <a:lnTo>
                      <a:pt x="0" y="347663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solidFill>
                  <a:schemeClr val="accent6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67" name="Rectangle 66"/>
            <p:cNvSpPr/>
            <p:nvPr/>
          </p:nvSpPr>
          <p:spPr>
            <a:xfrm>
              <a:off x="2214400" y="2225344"/>
              <a:ext cx="125118" cy="58768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1776845" y="15466492"/>
            <a:ext cx="5386042" cy="3850232"/>
            <a:chOff x="370176" y="3379317"/>
            <a:chExt cx="1122092" cy="841248"/>
          </a:xfrm>
        </p:grpSpPr>
        <p:pic>
          <p:nvPicPr>
            <p:cNvPr id="78" name="Picture 77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0176" y="3379317"/>
              <a:ext cx="1122092" cy="841248"/>
            </a:xfrm>
            <a:prstGeom prst="rect">
              <a:avLst/>
            </a:prstGeom>
          </p:spPr>
        </p:pic>
        <p:sp>
          <p:nvSpPr>
            <p:cNvPr id="79" name="Freeform 78"/>
            <p:cNvSpPr/>
            <p:nvPr/>
          </p:nvSpPr>
          <p:spPr>
            <a:xfrm>
              <a:off x="920343" y="3559663"/>
              <a:ext cx="59532" cy="552452"/>
            </a:xfrm>
            <a:custGeom>
              <a:avLst/>
              <a:gdLst>
                <a:gd name="connsiteX0" fmla="*/ 0 w 88106"/>
                <a:gd name="connsiteY0" fmla="*/ 559594 h 559594"/>
                <a:gd name="connsiteX1" fmla="*/ 42862 w 88106"/>
                <a:gd name="connsiteY1" fmla="*/ 0 h 559594"/>
                <a:gd name="connsiteX2" fmla="*/ 88106 w 88106"/>
                <a:gd name="connsiteY2" fmla="*/ 559594 h 559594"/>
                <a:gd name="connsiteX3" fmla="*/ 0 w 88106"/>
                <a:gd name="connsiteY3" fmla="*/ 559594 h 559594"/>
                <a:gd name="connsiteX0" fmla="*/ 0 w 88106"/>
                <a:gd name="connsiteY0" fmla="*/ 571500 h 571500"/>
                <a:gd name="connsiteX1" fmla="*/ 35812 w 88106"/>
                <a:gd name="connsiteY1" fmla="*/ 0 h 571500"/>
                <a:gd name="connsiteX2" fmla="*/ 88106 w 88106"/>
                <a:gd name="connsiteY2" fmla="*/ 571500 h 571500"/>
                <a:gd name="connsiteX3" fmla="*/ 0 w 88106"/>
                <a:gd name="connsiteY3" fmla="*/ 571500 h 571500"/>
                <a:gd name="connsiteX0" fmla="*/ 0 w 88106"/>
                <a:gd name="connsiteY0" fmla="*/ 571500 h 571500"/>
                <a:gd name="connsiteX1" fmla="*/ 35812 w 88106"/>
                <a:gd name="connsiteY1" fmla="*/ 0 h 571500"/>
                <a:gd name="connsiteX2" fmla="*/ 88106 w 88106"/>
                <a:gd name="connsiteY2" fmla="*/ 571500 h 571500"/>
                <a:gd name="connsiteX3" fmla="*/ 0 w 88106"/>
                <a:gd name="connsiteY3" fmla="*/ 571500 h 571500"/>
                <a:gd name="connsiteX0" fmla="*/ 0 w 88106"/>
                <a:gd name="connsiteY0" fmla="*/ 571500 h 571500"/>
                <a:gd name="connsiteX1" fmla="*/ 35812 w 88106"/>
                <a:gd name="connsiteY1" fmla="*/ 0 h 571500"/>
                <a:gd name="connsiteX2" fmla="*/ 88106 w 88106"/>
                <a:gd name="connsiteY2" fmla="*/ 571500 h 571500"/>
                <a:gd name="connsiteX3" fmla="*/ 0 w 88106"/>
                <a:gd name="connsiteY3" fmla="*/ 571500 h 571500"/>
                <a:gd name="connsiteX0" fmla="*/ 0 w 94343"/>
                <a:gd name="connsiteY0" fmla="*/ 571500 h 571500"/>
                <a:gd name="connsiteX1" fmla="*/ 35812 w 94343"/>
                <a:gd name="connsiteY1" fmla="*/ 0 h 571500"/>
                <a:gd name="connsiteX2" fmla="*/ 88106 w 94343"/>
                <a:gd name="connsiteY2" fmla="*/ 571500 h 571500"/>
                <a:gd name="connsiteX3" fmla="*/ 0 w 94343"/>
                <a:gd name="connsiteY3" fmla="*/ 571500 h 571500"/>
                <a:gd name="connsiteX0" fmla="*/ 0 w 88106"/>
                <a:gd name="connsiteY0" fmla="*/ 571500 h 571500"/>
                <a:gd name="connsiteX1" fmla="*/ 35812 w 88106"/>
                <a:gd name="connsiteY1" fmla="*/ 0 h 571500"/>
                <a:gd name="connsiteX2" fmla="*/ 88106 w 88106"/>
                <a:gd name="connsiteY2" fmla="*/ 571500 h 571500"/>
                <a:gd name="connsiteX3" fmla="*/ 0 w 88106"/>
                <a:gd name="connsiteY3" fmla="*/ 571500 h 571500"/>
                <a:gd name="connsiteX0" fmla="*/ 0 w 88106"/>
                <a:gd name="connsiteY0" fmla="*/ 571500 h 571500"/>
                <a:gd name="connsiteX1" fmla="*/ 35812 w 88106"/>
                <a:gd name="connsiteY1" fmla="*/ 0 h 571500"/>
                <a:gd name="connsiteX2" fmla="*/ 88106 w 88106"/>
                <a:gd name="connsiteY2" fmla="*/ 571500 h 571500"/>
                <a:gd name="connsiteX3" fmla="*/ 0 w 88106"/>
                <a:gd name="connsiteY3" fmla="*/ 571500 h 571500"/>
                <a:gd name="connsiteX0" fmla="*/ 0 w 88106"/>
                <a:gd name="connsiteY0" fmla="*/ 571500 h 571500"/>
                <a:gd name="connsiteX1" fmla="*/ 35812 w 88106"/>
                <a:gd name="connsiteY1" fmla="*/ 0 h 571500"/>
                <a:gd name="connsiteX2" fmla="*/ 88106 w 88106"/>
                <a:gd name="connsiteY2" fmla="*/ 571500 h 571500"/>
                <a:gd name="connsiteX3" fmla="*/ 0 w 88106"/>
                <a:gd name="connsiteY3" fmla="*/ 571500 h 571500"/>
                <a:gd name="connsiteX0" fmla="*/ 0 w 88106"/>
                <a:gd name="connsiteY0" fmla="*/ 571500 h 571500"/>
                <a:gd name="connsiteX1" fmla="*/ 35812 w 88106"/>
                <a:gd name="connsiteY1" fmla="*/ 0 h 571500"/>
                <a:gd name="connsiteX2" fmla="*/ 88106 w 88106"/>
                <a:gd name="connsiteY2" fmla="*/ 571500 h 571500"/>
                <a:gd name="connsiteX3" fmla="*/ 0 w 88106"/>
                <a:gd name="connsiteY3" fmla="*/ 571500 h 571500"/>
                <a:gd name="connsiteX0" fmla="*/ 0 w 88106"/>
                <a:gd name="connsiteY0" fmla="*/ 571500 h 571500"/>
                <a:gd name="connsiteX1" fmla="*/ 35812 w 88106"/>
                <a:gd name="connsiteY1" fmla="*/ 0 h 571500"/>
                <a:gd name="connsiteX2" fmla="*/ 88106 w 88106"/>
                <a:gd name="connsiteY2" fmla="*/ 571500 h 571500"/>
                <a:gd name="connsiteX3" fmla="*/ 0 w 88106"/>
                <a:gd name="connsiteY3" fmla="*/ 571500 h 571500"/>
                <a:gd name="connsiteX0" fmla="*/ 0 w 88106"/>
                <a:gd name="connsiteY0" fmla="*/ 571500 h 571500"/>
                <a:gd name="connsiteX1" fmla="*/ 35812 w 88106"/>
                <a:gd name="connsiteY1" fmla="*/ 0 h 571500"/>
                <a:gd name="connsiteX2" fmla="*/ 88106 w 88106"/>
                <a:gd name="connsiteY2" fmla="*/ 571500 h 571500"/>
                <a:gd name="connsiteX3" fmla="*/ 0 w 88106"/>
                <a:gd name="connsiteY3" fmla="*/ 571500 h 571500"/>
                <a:gd name="connsiteX0" fmla="*/ 0 w 88106"/>
                <a:gd name="connsiteY0" fmla="*/ 571500 h 571500"/>
                <a:gd name="connsiteX1" fmla="*/ 35812 w 88106"/>
                <a:gd name="connsiteY1" fmla="*/ 0 h 571500"/>
                <a:gd name="connsiteX2" fmla="*/ 88106 w 88106"/>
                <a:gd name="connsiteY2" fmla="*/ 571500 h 571500"/>
                <a:gd name="connsiteX3" fmla="*/ 0 w 88106"/>
                <a:gd name="connsiteY3" fmla="*/ 571500 h 571500"/>
                <a:gd name="connsiteX0" fmla="*/ 0 w 88106"/>
                <a:gd name="connsiteY0" fmla="*/ 571500 h 571500"/>
                <a:gd name="connsiteX1" fmla="*/ 35812 w 88106"/>
                <a:gd name="connsiteY1" fmla="*/ 0 h 571500"/>
                <a:gd name="connsiteX2" fmla="*/ 88106 w 88106"/>
                <a:gd name="connsiteY2" fmla="*/ 571500 h 571500"/>
                <a:gd name="connsiteX3" fmla="*/ 0 w 88106"/>
                <a:gd name="connsiteY3" fmla="*/ 571500 h 571500"/>
                <a:gd name="connsiteX0" fmla="*/ 0 w 88106"/>
                <a:gd name="connsiteY0" fmla="*/ 571500 h 571500"/>
                <a:gd name="connsiteX1" fmla="*/ 35812 w 88106"/>
                <a:gd name="connsiteY1" fmla="*/ 0 h 571500"/>
                <a:gd name="connsiteX2" fmla="*/ 88106 w 88106"/>
                <a:gd name="connsiteY2" fmla="*/ 571500 h 571500"/>
                <a:gd name="connsiteX3" fmla="*/ 0 w 88106"/>
                <a:gd name="connsiteY3" fmla="*/ 571500 h 571500"/>
                <a:gd name="connsiteX0" fmla="*/ 0 w 88106"/>
                <a:gd name="connsiteY0" fmla="*/ 571500 h 571500"/>
                <a:gd name="connsiteX1" fmla="*/ 35812 w 88106"/>
                <a:gd name="connsiteY1" fmla="*/ 0 h 571500"/>
                <a:gd name="connsiteX2" fmla="*/ 88106 w 88106"/>
                <a:gd name="connsiteY2" fmla="*/ 571500 h 571500"/>
                <a:gd name="connsiteX3" fmla="*/ 0 w 88106"/>
                <a:gd name="connsiteY3" fmla="*/ 571500 h 571500"/>
                <a:gd name="connsiteX0" fmla="*/ 0 w 88106"/>
                <a:gd name="connsiteY0" fmla="*/ 571500 h 571500"/>
                <a:gd name="connsiteX1" fmla="*/ 35812 w 88106"/>
                <a:gd name="connsiteY1" fmla="*/ 0 h 571500"/>
                <a:gd name="connsiteX2" fmla="*/ 88106 w 88106"/>
                <a:gd name="connsiteY2" fmla="*/ 571500 h 571500"/>
                <a:gd name="connsiteX3" fmla="*/ 0 w 88106"/>
                <a:gd name="connsiteY3" fmla="*/ 571500 h 571500"/>
                <a:gd name="connsiteX0" fmla="*/ 0 w 88106"/>
                <a:gd name="connsiteY0" fmla="*/ 571500 h 571500"/>
                <a:gd name="connsiteX1" fmla="*/ 35812 w 88106"/>
                <a:gd name="connsiteY1" fmla="*/ 0 h 571500"/>
                <a:gd name="connsiteX2" fmla="*/ 88106 w 88106"/>
                <a:gd name="connsiteY2" fmla="*/ 571500 h 571500"/>
                <a:gd name="connsiteX3" fmla="*/ 0 w 88106"/>
                <a:gd name="connsiteY3" fmla="*/ 571500 h 571500"/>
                <a:gd name="connsiteX0" fmla="*/ 0 w 88106"/>
                <a:gd name="connsiteY0" fmla="*/ 571500 h 571500"/>
                <a:gd name="connsiteX1" fmla="*/ 35812 w 88106"/>
                <a:gd name="connsiteY1" fmla="*/ 0 h 571500"/>
                <a:gd name="connsiteX2" fmla="*/ 88106 w 88106"/>
                <a:gd name="connsiteY2" fmla="*/ 571500 h 571500"/>
                <a:gd name="connsiteX3" fmla="*/ 0 w 88106"/>
                <a:gd name="connsiteY3" fmla="*/ 571500 h 571500"/>
                <a:gd name="connsiteX0" fmla="*/ 0 w 88106"/>
                <a:gd name="connsiteY0" fmla="*/ 571501 h 571501"/>
                <a:gd name="connsiteX1" fmla="*/ 35812 w 88106"/>
                <a:gd name="connsiteY1" fmla="*/ 1 h 571501"/>
                <a:gd name="connsiteX2" fmla="*/ 88106 w 88106"/>
                <a:gd name="connsiteY2" fmla="*/ 571501 h 571501"/>
                <a:gd name="connsiteX3" fmla="*/ 0 w 88106"/>
                <a:gd name="connsiteY3" fmla="*/ 571501 h 571501"/>
                <a:gd name="connsiteX0" fmla="*/ 0 w 88106"/>
                <a:gd name="connsiteY0" fmla="*/ 554833 h 554833"/>
                <a:gd name="connsiteX1" fmla="*/ 49909 w 88106"/>
                <a:gd name="connsiteY1" fmla="*/ 2 h 554833"/>
                <a:gd name="connsiteX2" fmla="*/ 88106 w 88106"/>
                <a:gd name="connsiteY2" fmla="*/ 554833 h 554833"/>
                <a:gd name="connsiteX3" fmla="*/ 0 w 88106"/>
                <a:gd name="connsiteY3" fmla="*/ 554833 h 554833"/>
                <a:gd name="connsiteX0" fmla="*/ 0 w 88106"/>
                <a:gd name="connsiteY0" fmla="*/ 552452 h 552452"/>
                <a:gd name="connsiteX1" fmla="*/ 35812 w 88106"/>
                <a:gd name="connsiteY1" fmla="*/ 2 h 552452"/>
                <a:gd name="connsiteX2" fmla="*/ 88106 w 88106"/>
                <a:gd name="connsiteY2" fmla="*/ 552452 h 552452"/>
                <a:gd name="connsiteX3" fmla="*/ 0 w 88106"/>
                <a:gd name="connsiteY3" fmla="*/ 552452 h 5524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8106" h="552452">
                  <a:moveTo>
                    <a:pt x="0" y="552452"/>
                  </a:moveTo>
                  <a:cubicBezTo>
                    <a:pt x="13692" y="274639"/>
                    <a:pt x="-3941" y="-791"/>
                    <a:pt x="35812" y="2"/>
                  </a:cubicBezTo>
                  <a:cubicBezTo>
                    <a:pt x="75565" y="795"/>
                    <a:pt x="81756" y="468711"/>
                    <a:pt x="88106" y="552452"/>
                  </a:cubicBezTo>
                  <a:lnTo>
                    <a:pt x="0" y="552452"/>
                  </a:lnTo>
                  <a:close/>
                </a:path>
              </a:pathLst>
            </a:custGeom>
            <a:solidFill>
              <a:schemeClr val="bg2"/>
            </a:solidFill>
            <a:ln w="12700">
              <a:solidFill>
                <a:schemeClr val="bg2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Freeform 79"/>
            <p:cNvSpPr/>
            <p:nvPr/>
          </p:nvSpPr>
          <p:spPr>
            <a:xfrm>
              <a:off x="890599" y="3765292"/>
              <a:ext cx="192882" cy="347663"/>
            </a:xfrm>
            <a:custGeom>
              <a:avLst/>
              <a:gdLst>
                <a:gd name="connsiteX0" fmla="*/ 0 w 192882"/>
                <a:gd name="connsiteY0" fmla="*/ 347663 h 347663"/>
                <a:gd name="connsiteX1" fmla="*/ 92869 w 192882"/>
                <a:gd name="connsiteY1" fmla="*/ 0 h 347663"/>
                <a:gd name="connsiteX2" fmla="*/ 192882 w 192882"/>
                <a:gd name="connsiteY2" fmla="*/ 347663 h 347663"/>
                <a:gd name="connsiteX3" fmla="*/ 0 w 192882"/>
                <a:gd name="connsiteY3" fmla="*/ 347663 h 3476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92882" h="347663">
                  <a:moveTo>
                    <a:pt x="0" y="347663"/>
                  </a:moveTo>
                  <a:cubicBezTo>
                    <a:pt x="30361" y="173831"/>
                    <a:pt x="60722" y="0"/>
                    <a:pt x="92869" y="0"/>
                  </a:cubicBezTo>
                  <a:cubicBezTo>
                    <a:pt x="125016" y="0"/>
                    <a:pt x="158949" y="173831"/>
                    <a:pt x="192882" y="347663"/>
                  </a:cubicBezTo>
                  <a:lnTo>
                    <a:pt x="0" y="347663"/>
                  </a:lnTo>
                  <a:close/>
                </a:path>
              </a:pathLst>
            </a:custGeom>
            <a:solidFill>
              <a:schemeClr val="accent6"/>
            </a:solidFill>
            <a:ln>
              <a:solidFill>
                <a:schemeClr val="accent6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81" name="Group 80"/>
            <p:cNvGrpSpPr>
              <a:grpSpLocks noChangeAspect="1"/>
            </p:cNvGrpSpPr>
            <p:nvPr/>
          </p:nvGrpSpPr>
          <p:grpSpPr>
            <a:xfrm>
              <a:off x="885169" y="3524429"/>
              <a:ext cx="125118" cy="591378"/>
              <a:chOff x="3654454" y="2240743"/>
              <a:chExt cx="156398" cy="704850"/>
            </a:xfrm>
          </p:grpSpPr>
          <p:cxnSp>
            <p:nvCxnSpPr>
              <p:cNvPr id="82" name="Straight Connector 81"/>
              <p:cNvCxnSpPr/>
              <p:nvPr/>
            </p:nvCxnSpPr>
            <p:spPr>
              <a:xfrm flipV="1">
                <a:off x="3654454" y="2240743"/>
                <a:ext cx="0" cy="704850"/>
              </a:xfrm>
              <a:prstGeom prst="line">
                <a:avLst/>
              </a:prstGeom>
              <a:ln w="12700">
                <a:solidFill>
                  <a:schemeClr val="accent4"/>
                </a:solidFill>
                <a:prstDash val="sysDash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3" name="Straight Connector 82"/>
              <p:cNvCxnSpPr/>
              <p:nvPr/>
            </p:nvCxnSpPr>
            <p:spPr>
              <a:xfrm flipV="1">
                <a:off x="3810852" y="2240743"/>
                <a:ext cx="0" cy="704850"/>
              </a:xfrm>
              <a:prstGeom prst="line">
                <a:avLst/>
              </a:prstGeom>
              <a:ln w="12700">
                <a:solidFill>
                  <a:schemeClr val="accent4"/>
                </a:solidFill>
                <a:prstDash val="sysDash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4" name="Straight Connector 83"/>
              <p:cNvCxnSpPr/>
              <p:nvPr/>
            </p:nvCxnSpPr>
            <p:spPr>
              <a:xfrm>
                <a:off x="3654454" y="2245507"/>
                <a:ext cx="156398" cy="0"/>
              </a:xfrm>
              <a:prstGeom prst="line">
                <a:avLst/>
              </a:prstGeom>
              <a:ln w="12700">
                <a:solidFill>
                  <a:schemeClr val="accent4"/>
                </a:solidFill>
                <a:prstDash val="sysDash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22" name="Group 21"/>
          <p:cNvGrpSpPr/>
          <p:nvPr/>
        </p:nvGrpSpPr>
        <p:grpSpPr>
          <a:xfrm>
            <a:off x="8145725" y="15466492"/>
            <a:ext cx="5386042" cy="3850232"/>
            <a:chOff x="1697026" y="3379317"/>
            <a:chExt cx="1122092" cy="841248"/>
          </a:xfrm>
        </p:grpSpPr>
        <p:grpSp>
          <p:nvGrpSpPr>
            <p:cNvPr id="86" name="Group 85"/>
            <p:cNvGrpSpPr/>
            <p:nvPr/>
          </p:nvGrpSpPr>
          <p:grpSpPr>
            <a:xfrm>
              <a:off x="1697026" y="3379317"/>
              <a:ext cx="1122092" cy="841248"/>
              <a:chOff x="465436" y="2114338"/>
              <a:chExt cx="1122092" cy="841248"/>
            </a:xfrm>
          </p:grpSpPr>
          <p:pic>
            <p:nvPicPr>
              <p:cNvPr id="87" name="Picture 86"/>
              <p:cNvPicPr>
                <a:picLocks noChangeAspect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65436" y="2114338"/>
                <a:ext cx="1122092" cy="841248"/>
              </a:xfrm>
              <a:prstGeom prst="rect">
                <a:avLst/>
              </a:prstGeom>
            </p:spPr>
          </p:pic>
          <p:sp>
            <p:nvSpPr>
              <p:cNvPr id="88" name="Freeform 87"/>
              <p:cNvSpPr/>
              <p:nvPr/>
            </p:nvSpPr>
            <p:spPr>
              <a:xfrm>
                <a:off x="1015603" y="2294684"/>
                <a:ext cx="59532" cy="552452"/>
              </a:xfrm>
              <a:custGeom>
                <a:avLst/>
                <a:gdLst>
                  <a:gd name="connsiteX0" fmla="*/ 0 w 88106"/>
                  <a:gd name="connsiteY0" fmla="*/ 559594 h 559594"/>
                  <a:gd name="connsiteX1" fmla="*/ 42862 w 88106"/>
                  <a:gd name="connsiteY1" fmla="*/ 0 h 559594"/>
                  <a:gd name="connsiteX2" fmla="*/ 88106 w 88106"/>
                  <a:gd name="connsiteY2" fmla="*/ 559594 h 559594"/>
                  <a:gd name="connsiteX3" fmla="*/ 0 w 88106"/>
                  <a:gd name="connsiteY3" fmla="*/ 559594 h 559594"/>
                  <a:gd name="connsiteX0" fmla="*/ 0 w 88106"/>
                  <a:gd name="connsiteY0" fmla="*/ 571500 h 571500"/>
                  <a:gd name="connsiteX1" fmla="*/ 35812 w 88106"/>
                  <a:gd name="connsiteY1" fmla="*/ 0 h 571500"/>
                  <a:gd name="connsiteX2" fmla="*/ 88106 w 88106"/>
                  <a:gd name="connsiteY2" fmla="*/ 571500 h 571500"/>
                  <a:gd name="connsiteX3" fmla="*/ 0 w 88106"/>
                  <a:gd name="connsiteY3" fmla="*/ 571500 h 571500"/>
                  <a:gd name="connsiteX0" fmla="*/ 0 w 88106"/>
                  <a:gd name="connsiteY0" fmla="*/ 571500 h 571500"/>
                  <a:gd name="connsiteX1" fmla="*/ 35812 w 88106"/>
                  <a:gd name="connsiteY1" fmla="*/ 0 h 571500"/>
                  <a:gd name="connsiteX2" fmla="*/ 88106 w 88106"/>
                  <a:gd name="connsiteY2" fmla="*/ 571500 h 571500"/>
                  <a:gd name="connsiteX3" fmla="*/ 0 w 88106"/>
                  <a:gd name="connsiteY3" fmla="*/ 571500 h 571500"/>
                  <a:gd name="connsiteX0" fmla="*/ 0 w 88106"/>
                  <a:gd name="connsiteY0" fmla="*/ 571500 h 571500"/>
                  <a:gd name="connsiteX1" fmla="*/ 35812 w 88106"/>
                  <a:gd name="connsiteY1" fmla="*/ 0 h 571500"/>
                  <a:gd name="connsiteX2" fmla="*/ 88106 w 88106"/>
                  <a:gd name="connsiteY2" fmla="*/ 571500 h 571500"/>
                  <a:gd name="connsiteX3" fmla="*/ 0 w 88106"/>
                  <a:gd name="connsiteY3" fmla="*/ 571500 h 571500"/>
                  <a:gd name="connsiteX0" fmla="*/ 0 w 94343"/>
                  <a:gd name="connsiteY0" fmla="*/ 571500 h 571500"/>
                  <a:gd name="connsiteX1" fmla="*/ 35812 w 94343"/>
                  <a:gd name="connsiteY1" fmla="*/ 0 h 571500"/>
                  <a:gd name="connsiteX2" fmla="*/ 88106 w 94343"/>
                  <a:gd name="connsiteY2" fmla="*/ 571500 h 571500"/>
                  <a:gd name="connsiteX3" fmla="*/ 0 w 94343"/>
                  <a:gd name="connsiteY3" fmla="*/ 571500 h 571500"/>
                  <a:gd name="connsiteX0" fmla="*/ 0 w 88106"/>
                  <a:gd name="connsiteY0" fmla="*/ 571500 h 571500"/>
                  <a:gd name="connsiteX1" fmla="*/ 35812 w 88106"/>
                  <a:gd name="connsiteY1" fmla="*/ 0 h 571500"/>
                  <a:gd name="connsiteX2" fmla="*/ 88106 w 88106"/>
                  <a:gd name="connsiteY2" fmla="*/ 571500 h 571500"/>
                  <a:gd name="connsiteX3" fmla="*/ 0 w 88106"/>
                  <a:gd name="connsiteY3" fmla="*/ 571500 h 571500"/>
                  <a:gd name="connsiteX0" fmla="*/ 0 w 88106"/>
                  <a:gd name="connsiteY0" fmla="*/ 571500 h 571500"/>
                  <a:gd name="connsiteX1" fmla="*/ 35812 w 88106"/>
                  <a:gd name="connsiteY1" fmla="*/ 0 h 571500"/>
                  <a:gd name="connsiteX2" fmla="*/ 88106 w 88106"/>
                  <a:gd name="connsiteY2" fmla="*/ 571500 h 571500"/>
                  <a:gd name="connsiteX3" fmla="*/ 0 w 88106"/>
                  <a:gd name="connsiteY3" fmla="*/ 571500 h 571500"/>
                  <a:gd name="connsiteX0" fmla="*/ 0 w 88106"/>
                  <a:gd name="connsiteY0" fmla="*/ 571500 h 571500"/>
                  <a:gd name="connsiteX1" fmla="*/ 35812 w 88106"/>
                  <a:gd name="connsiteY1" fmla="*/ 0 h 571500"/>
                  <a:gd name="connsiteX2" fmla="*/ 88106 w 88106"/>
                  <a:gd name="connsiteY2" fmla="*/ 571500 h 571500"/>
                  <a:gd name="connsiteX3" fmla="*/ 0 w 88106"/>
                  <a:gd name="connsiteY3" fmla="*/ 571500 h 571500"/>
                  <a:gd name="connsiteX0" fmla="*/ 0 w 88106"/>
                  <a:gd name="connsiteY0" fmla="*/ 571500 h 571500"/>
                  <a:gd name="connsiteX1" fmla="*/ 35812 w 88106"/>
                  <a:gd name="connsiteY1" fmla="*/ 0 h 571500"/>
                  <a:gd name="connsiteX2" fmla="*/ 88106 w 88106"/>
                  <a:gd name="connsiteY2" fmla="*/ 571500 h 571500"/>
                  <a:gd name="connsiteX3" fmla="*/ 0 w 88106"/>
                  <a:gd name="connsiteY3" fmla="*/ 571500 h 571500"/>
                  <a:gd name="connsiteX0" fmla="*/ 0 w 88106"/>
                  <a:gd name="connsiteY0" fmla="*/ 571500 h 571500"/>
                  <a:gd name="connsiteX1" fmla="*/ 35812 w 88106"/>
                  <a:gd name="connsiteY1" fmla="*/ 0 h 571500"/>
                  <a:gd name="connsiteX2" fmla="*/ 88106 w 88106"/>
                  <a:gd name="connsiteY2" fmla="*/ 571500 h 571500"/>
                  <a:gd name="connsiteX3" fmla="*/ 0 w 88106"/>
                  <a:gd name="connsiteY3" fmla="*/ 571500 h 571500"/>
                  <a:gd name="connsiteX0" fmla="*/ 0 w 88106"/>
                  <a:gd name="connsiteY0" fmla="*/ 571500 h 571500"/>
                  <a:gd name="connsiteX1" fmla="*/ 35812 w 88106"/>
                  <a:gd name="connsiteY1" fmla="*/ 0 h 571500"/>
                  <a:gd name="connsiteX2" fmla="*/ 88106 w 88106"/>
                  <a:gd name="connsiteY2" fmla="*/ 571500 h 571500"/>
                  <a:gd name="connsiteX3" fmla="*/ 0 w 88106"/>
                  <a:gd name="connsiteY3" fmla="*/ 571500 h 571500"/>
                  <a:gd name="connsiteX0" fmla="*/ 0 w 88106"/>
                  <a:gd name="connsiteY0" fmla="*/ 571500 h 571500"/>
                  <a:gd name="connsiteX1" fmla="*/ 35812 w 88106"/>
                  <a:gd name="connsiteY1" fmla="*/ 0 h 571500"/>
                  <a:gd name="connsiteX2" fmla="*/ 88106 w 88106"/>
                  <a:gd name="connsiteY2" fmla="*/ 571500 h 571500"/>
                  <a:gd name="connsiteX3" fmla="*/ 0 w 88106"/>
                  <a:gd name="connsiteY3" fmla="*/ 571500 h 571500"/>
                  <a:gd name="connsiteX0" fmla="*/ 0 w 88106"/>
                  <a:gd name="connsiteY0" fmla="*/ 571500 h 571500"/>
                  <a:gd name="connsiteX1" fmla="*/ 35812 w 88106"/>
                  <a:gd name="connsiteY1" fmla="*/ 0 h 571500"/>
                  <a:gd name="connsiteX2" fmla="*/ 88106 w 88106"/>
                  <a:gd name="connsiteY2" fmla="*/ 571500 h 571500"/>
                  <a:gd name="connsiteX3" fmla="*/ 0 w 88106"/>
                  <a:gd name="connsiteY3" fmla="*/ 571500 h 571500"/>
                  <a:gd name="connsiteX0" fmla="*/ 0 w 88106"/>
                  <a:gd name="connsiteY0" fmla="*/ 571500 h 571500"/>
                  <a:gd name="connsiteX1" fmla="*/ 35812 w 88106"/>
                  <a:gd name="connsiteY1" fmla="*/ 0 h 571500"/>
                  <a:gd name="connsiteX2" fmla="*/ 88106 w 88106"/>
                  <a:gd name="connsiteY2" fmla="*/ 571500 h 571500"/>
                  <a:gd name="connsiteX3" fmla="*/ 0 w 88106"/>
                  <a:gd name="connsiteY3" fmla="*/ 571500 h 571500"/>
                  <a:gd name="connsiteX0" fmla="*/ 0 w 88106"/>
                  <a:gd name="connsiteY0" fmla="*/ 571500 h 571500"/>
                  <a:gd name="connsiteX1" fmla="*/ 35812 w 88106"/>
                  <a:gd name="connsiteY1" fmla="*/ 0 h 571500"/>
                  <a:gd name="connsiteX2" fmla="*/ 88106 w 88106"/>
                  <a:gd name="connsiteY2" fmla="*/ 571500 h 571500"/>
                  <a:gd name="connsiteX3" fmla="*/ 0 w 88106"/>
                  <a:gd name="connsiteY3" fmla="*/ 571500 h 571500"/>
                  <a:gd name="connsiteX0" fmla="*/ 0 w 88106"/>
                  <a:gd name="connsiteY0" fmla="*/ 571500 h 571500"/>
                  <a:gd name="connsiteX1" fmla="*/ 35812 w 88106"/>
                  <a:gd name="connsiteY1" fmla="*/ 0 h 571500"/>
                  <a:gd name="connsiteX2" fmla="*/ 88106 w 88106"/>
                  <a:gd name="connsiteY2" fmla="*/ 571500 h 571500"/>
                  <a:gd name="connsiteX3" fmla="*/ 0 w 88106"/>
                  <a:gd name="connsiteY3" fmla="*/ 571500 h 571500"/>
                  <a:gd name="connsiteX0" fmla="*/ 0 w 88106"/>
                  <a:gd name="connsiteY0" fmla="*/ 571500 h 571500"/>
                  <a:gd name="connsiteX1" fmla="*/ 35812 w 88106"/>
                  <a:gd name="connsiteY1" fmla="*/ 0 h 571500"/>
                  <a:gd name="connsiteX2" fmla="*/ 88106 w 88106"/>
                  <a:gd name="connsiteY2" fmla="*/ 571500 h 571500"/>
                  <a:gd name="connsiteX3" fmla="*/ 0 w 88106"/>
                  <a:gd name="connsiteY3" fmla="*/ 571500 h 571500"/>
                  <a:gd name="connsiteX0" fmla="*/ 0 w 88106"/>
                  <a:gd name="connsiteY0" fmla="*/ 571500 h 571500"/>
                  <a:gd name="connsiteX1" fmla="*/ 35812 w 88106"/>
                  <a:gd name="connsiteY1" fmla="*/ 0 h 571500"/>
                  <a:gd name="connsiteX2" fmla="*/ 88106 w 88106"/>
                  <a:gd name="connsiteY2" fmla="*/ 571500 h 571500"/>
                  <a:gd name="connsiteX3" fmla="*/ 0 w 88106"/>
                  <a:gd name="connsiteY3" fmla="*/ 571500 h 571500"/>
                  <a:gd name="connsiteX0" fmla="*/ 0 w 88106"/>
                  <a:gd name="connsiteY0" fmla="*/ 571501 h 571501"/>
                  <a:gd name="connsiteX1" fmla="*/ 35812 w 88106"/>
                  <a:gd name="connsiteY1" fmla="*/ 1 h 571501"/>
                  <a:gd name="connsiteX2" fmla="*/ 88106 w 88106"/>
                  <a:gd name="connsiteY2" fmla="*/ 571501 h 571501"/>
                  <a:gd name="connsiteX3" fmla="*/ 0 w 88106"/>
                  <a:gd name="connsiteY3" fmla="*/ 571501 h 571501"/>
                  <a:gd name="connsiteX0" fmla="*/ 0 w 88106"/>
                  <a:gd name="connsiteY0" fmla="*/ 554833 h 554833"/>
                  <a:gd name="connsiteX1" fmla="*/ 49909 w 88106"/>
                  <a:gd name="connsiteY1" fmla="*/ 2 h 554833"/>
                  <a:gd name="connsiteX2" fmla="*/ 88106 w 88106"/>
                  <a:gd name="connsiteY2" fmla="*/ 554833 h 554833"/>
                  <a:gd name="connsiteX3" fmla="*/ 0 w 88106"/>
                  <a:gd name="connsiteY3" fmla="*/ 554833 h 554833"/>
                  <a:gd name="connsiteX0" fmla="*/ 0 w 88106"/>
                  <a:gd name="connsiteY0" fmla="*/ 552452 h 552452"/>
                  <a:gd name="connsiteX1" fmla="*/ 35812 w 88106"/>
                  <a:gd name="connsiteY1" fmla="*/ 2 h 552452"/>
                  <a:gd name="connsiteX2" fmla="*/ 88106 w 88106"/>
                  <a:gd name="connsiteY2" fmla="*/ 552452 h 552452"/>
                  <a:gd name="connsiteX3" fmla="*/ 0 w 88106"/>
                  <a:gd name="connsiteY3" fmla="*/ 552452 h 5524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8106" h="552452">
                    <a:moveTo>
                      <a:pt x="0" y="552452"/>
                    </a:moveTo>
                    <a:cubicBezTo>
                      <a:pt x="13692" y="274639"/>
                      <a:pt x="-3941" y="-791"/>
                      <a:pt x="35812" y="2"/>
                    </a:cubicBezTo>
                    <a:cubicBezTo>
                      <a:pt x="75565" y="795"/>
                      <a:pt x="81756" y="468711"/>
                      <a:pt x="88106" y="552452"/>
                    </a:cubicBezTo>
                    <a:lnTo>
                      <a:pt x="0" y="552452"/>
                    </a:lnTo>
                    <a:close/>
                  </a:path>
                </a:pathLst>
              </a:custGeom>
              <a:solidFill>
                <a:schemeClr val="bg2"/>
              </a:solidFill>
              <a:ln w="12700">
                <a:solidFill>
                  <a:schemeClr val="bg2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9" name="Freeform 88"/>
              <p:cNvSpPr/>
              <p:nvPr/>
            </p:nvSpPr>
            <p:spPr>
              <a:xfrm>
                <a:off x="985859" y="2500313"/>
                <a:ext cx="192882" cy="347663"/>
              </a:xfrm>
              <a:custGeom>
                <a:avLst/>
                <a:gdLst>
                  <a:gd name="connsiteX0" fmla="*/ 0 w 192882"/>
                  <a:gd name="connsiteY0" fmla="*/ 347663 h 347663"/>
                  <a:gd name="connsiteX1" fmla="*/ 92869 w 192882"/>
                  <a:gd name="connsiteY1" fmla="*/ 0 h 347663"/>
                  <a:gd name="connsiteX2" fmla="*/ 192882 w 192882"/>
                  <a:gd name="connsiteY2" fmla="*/ 347663 h 347663"/>
                  <a:gd name="connsiteX3" fmla="*/ 0 w 192882"/>
                  <a:gd name="connsiteY3" fmla="*/ 347663 h 3476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92882" h="347663">
                    <a:moveTo>
                      <a:pt x="0" y="347663"/>
                    </a:moveTo>
                    <a:cubicBezTo>
                      <a:pt x="30361" y="173831"/>
                      <a:pt x="60722" y="0"/>
                      <a:pt x="92869" y="0"/>
                    </a:cubicBezTo>
                    <a:cubicBezTo>
                      <a:pt x="125016" y="0"/>
                      <a:pt x="158949" y="173831"/>
                      <a:pt x="192882" y="347663"/>
                    </a:cubicBezTo>
                    <a:lnTo>
                      <a:pt x="0" y="347663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solidFill>
                  <a:schemeClr val="accent6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94" name="Rectangle 93"/>
            <p:cNvSpPr/>
            <p:nvPr/>
          </p:nvSpPr>
          <p:spPr>
            <a:xfrm>
              <a:off x="2214400" y="3521283"/>
              <a:ext cx="125118" cy="58768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846" r="28211"/>
          <a:stretch/>
        </p:blipFill>
        <p:spPr>
          <a:xfrm>
            <a:off x="36224359" y="8303569"/>
            <a:ext cx="2840856" cy="472909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622" r="24126"/>
          <a:stretch/>
        </p:blipFill>
        <p:spPr>
          <a:xfrm>
            <a:off x="39330562" y="8302456"/>
            <a:ext cx="3589037" cy="4729090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57" r="6716"/>
          <a:stretch/>
        </p:blipFill>
        <p:spPr>
          <a:xfrm>
            <a:off x="29852227" y="8302456"/>
            <a:ext cx="6126480" cy="4729090"/>
          </a:xfrm>
          <a:prstGeom prst="rect">
            <a:avLst/>
          </a:prstGeom>
        </p:spPr>
      </p:pic>
      <p:grpSp>
        <p:nvGrpSpPr>
          <p:cNvPr id="36" name="Group 35"/>
          <p:cNvGrpSpPr/>
          <p:nvPr/>
        </p:nvGrpSpPr>
        <p:grpSpPr>
          <a:xfrm>
            <a:off x="16476814" y="17774133"/>
            <a:ext cx="5678760" cy="4059484"/>
            <a:chOff x="3432669" y="3883520"/>
            <a:chExt cx="1183075" cy="886968"/>
          </a:xfrm>
        </p:grpSpPr>
        <p:pic>
          <p:nvPicPr>
            <p:cNvPr id="55" name="Picture 54"/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32669" y="3883520"/>
              <a:ext cx="1183075" cy="886968"/>
            </a:xfrm>
            <a:prstGeom prst="rect">
              <a:avLst/>
            </a:prstGeom>
          </p:spPr>
        </p:pic>
        <p:sp>
          <p:nvSpPr>
            <p:cNvPr id="21" name="Rectangle 20"/>
            <p:cNvSpPr/>
            <p:nvPr/>
          </p:nvSpPr>
          <p:spPr>
            <a:xfrm>
              <a:off x="3588543" y="4433888"/>
              <a:ext cx="912019" cy="235744"/>
            </a:xfrm>
            <a:prstGeom prst="rect">
              <a:avLst/>
            </a:prstGeom>
            <a:solidFill>
              <a:schemeClr val="accent2">
                <a:lumMod val="50000"/>
                <a:alpha val="50000"/>
              </a:schemeClr>
            </a:solidFill>
            <a:ln w="0">
              <a:solidFill>
                <a:schemeClr val="accent2">
                  <a:lumMod val="5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7" name="Group 36"/>
          <p:cNvGrpSpPr/>
          <p:nvPr/>
        </p:nvGrpSpPr>
        <p:grpSpPr>
          <a:xfrm>
            <a:off x="22658052" y="17817727"/>
            <a:ext cx="5688494" cy="4059484"/>
            <a:chOff x="4720427" y="3893045"/>
            <a:chExt cx="1185103" cy="886968"/>
          </a:xfrm>
        </p:grpSpPr>
        <p:pic>
          <p:nvPicPr>
            <p:cNvPr id="56" name="Picture 55"/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20427" y="3893045"/>
              <a:ext cx="1185103" cy="886968"/>
            </a:xfrm>
            <a:prstGeom prst="rect">
              <a:avLst/>
            </a:prstGeom>
          </p:spPr>
        </p:pic>
        <p:sp>
          <p:nvSpPr>
            <p:cNvPr id="57" name="Rectangle 56"/>
            <p:cNvSpPr/>
            <p:nvPr/>
          </p:nvSpPr>
          <p:spPr>
            <a:xfrm>
              <a:off x="4876800" y="4443413"/>
              <a:ext cx="912019" cy="235744"/>
            </a:xfrm>
            <a:prstGeom prst="rect">
              <a:avLst/>
            </a:prstGeom>
            <a:solidFill>
              <a:schemeClr val="accent2">
                <a:lumMod val="50000"/>
                <a:alpha val="50000"/>
              </a:schemeClr>
            </a:solidFill>
            <a:ln w="0">
              <a:solidFill>
                <a:schemeClr val="accent2">
                  <a:lumMod val="5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034195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NSSL Lab Review Feb 25–27, 2015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603504" y="5420202"/>
            <a:ext cx="13754102" cy="16798265"/>
          </a:xfrm>
          <a:solidFill>
            <a:schemeClr val="bg1">
              <a:lumMod val="85000"/>
            </a:schemeClr>
          </a:solidFill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n-US" sz="6100" dirty="0">
                <a:solidFill>
                  <a:schemeClr val="bg2"/>
                </a:solidFill>
                <a:latin typeface="+mj-lt"/>
              </a:rPr>
              <a:t>Clutter Filtering Challenges</a:t>
            </a:r>
          </a:p>
          <a:p>
            <a:pPr marL="0" indent="0">
              <a:lnSpc>
                <a:spcPct val="120000"/>
              </a:lnSpc>
              <a:spcBef>
                <a:spcPts val="1288"/>
              </a:spcBef>
              <a:buNone/>
            </a:pPr>
            <a:r>
              <a:rPr lang="en-US" sz="3300" dirty="0"/>
              <a:t>Conventional ground clutter filters discriminate between clutter and weather based on radial velocity.</a:t>
            </a:r>
          </a:p>
          <a:p>
            <a:pPr marL="736325" indent="-736325">
              <a:lnSpc>
                <a:spcPct val="120000"/>
              </a:lnSpc>
              <a:spcBef>
                <a:spcPts val="1288"/>
              </a:spcBef>
            </a:pPr>
            <a:r>
              <a:rPr lang="en-US" sz="3300" dirty="0"/>
              <a:t>When clutter and weather have sufficiently different velocities, they work very well.</a:t>
            </a:r>
          </a:p>
          <a:p>
            <a:pPr marL="981770" indent="-981770">
              <a:lnSpc>
                <a:spcPct val="120000"/>
              </a:lnSpc>
              <a:spcBef>
                <a:spcPts val="2576"/>
              </a:spcBef>
            </a:pPr>
            <a:endParaRPr lang="en-US" sz="3300" dirty="0"/>
          </a:p>
          <a:p>
            <a:pPr marL="981770" indent="-981770">
              <a:lnSpc>
                <a:spcPct val="120000"/>
              </a:lnSpc>
              <a:spcBef>
                <a:spcPts val="2576"/>
              </a:spcBef>
            </a:pPr>
            <a:endParaRPr lang="en-US" sz="3300" dirty="0"/>
          </a:p>
          <a:p>
            <a:pPr marL="981770" indent="-981770">
              <a:lnSpc>
                <a:spcPct val="120000"/>
              </a:lnSpc>
              <a:spcBef>
                <a:spcPts val="2576"/>
              </a:spcBef>
            </a:pPr>
            <a:endParaRPr lang="en-US" sz="3300" dirty="0"/>
          </a:p>
          <a:p>
            <a:pPr marL="981770" indent="-981770">
              <a:lnSpc>
                <a:spcPct val="120000"/>
              </a:lnSpc>
              <a:spcBef>
                <a:spcPts val="2576"/>
              </a:spcBef>
            </a:pPr>
            <a:endParaRPr lang="en-US" sz="3300" dirty="0"/>
          </a:p>
          <a:p>
            <a:pPr marL="736325" indent="-736325">
              <a:lnSpc>
                <a:spcPct val="120000"/>
              </a:lnSpc>
              <a:spcBef>
                <a:spcPts val="5156"/>
              </a:spcBef>
            </a:pPr>
            <a:endParaRPr lang="en-US" sz="3300" dirty="0"/>
          </a:p>
          <a:p>
            <a:pPr marL="736325" indent="-736325">
              <a:lnSpc>
                <a:spcPct val="120000"/>
              </a:lnSpc>
              <a:spcBef>
                <a:spcPts val="5156"/>
              </a:spcBef>
            </a:pPr>
            <a:r>
              <a:rPr lang="en-US" sz="3300" dirty="0"/>
              <a:t>When </a:t>
            </a:r>
            <a:r>
              <a:rPr lang="en-US" sz="3300" dirty="0"/>
              <a:t>the weather velocity is near zero, clutter filtering </a:t>
            </a:r>
            <a:r>
              <a:rPr lang="en-US" sz="3300" dirty="0"/>
              <a:t>can affect the estimates of meteorological variables.</a:t>
            </a:r>
          </a:p>
          <a:p>
            <a:pPr marL="736325" indent="-736325">
              <a:lnSpc>
                <a:spcPct val="120000"/>
              </a:lnSpc>
              <a:spcBef>
                <a:spcPts val="0"/>
              </a:spcBef>
            </a:pPr>
            <a:endParaRPr lang="en-US" sz="3300" dirty="0"/>
          </a:p>
          <a:p>
            <a:pPr marL="736325" indent="-736325">
              <a:lnSpc>
                <a:spcPct val="120000"/>
              </a:lnSpc>
              <a:spcBef>
                <a:spcPts val="0"/>
              </a:spcBef>
            </a:pPr>
            <a:endParaRPr lang="en-US" sz="3300" dirty="0"/>
          </a:p>
          <a:p>
            <a:pPr marL="736325" indent="-736325">
              <a:lnSpc>
                <a:spcPct val="120000"/>
              </a:lnSpc>
              <a:spcBef>
                <a:spcPts val="0"/>
              </a:spcBef>
            </a:pPr>
            <a:endParaRPr lang="en-US" sz="3300" dirty="0"/>
          </a:p>
          <a:p>
            <a:pPr marL="736325" indent="-736325">
              <a:lnSpc>
                <a:spcPct val="120000"/>
              </a:lnSpc>
              <a:spcBef>
                <a:spcPts val="0"/>
              </a:spcBef>
            </a:pPr>
            <a:endParaRPr lang="en-US" sz="3300" dirty="0"/>
          </a:p>
          <a:p>
            <a:pPr marL="736325" indent="-736325">
              <a:lnSpc>
                <a:spcPct val="120000"/>
              </a:lnSpc>
              <a:spcBef>
                <a:spcPts val="0"/>
              </a:spcBef>
            </a:pPr>
            <a:endParaRPr lang="en-US" sz="3300" dirty="0"/>
          </a:p>
          <a:p>
            <a:pPr marL="736325" indent="-736325">
              <a:lnSpc>
                <a:spcPct val="120000"/>
              </a:lnSpc>
              <a:spcBef>
                <a:spcPts val="0"/>
              </a:spcBef>
            </a:pPr>
            <a:endParaRPr lang="en-US" sz="3300" dirty="0"/>
          </a:p>
          <a:p>
            <a:pPr marL="736325" indent="-736325">
              <a:lnSpc>
                <a:spcPct val="120000"/>
              </a:lnSpc>
              <a:spcBef>
                <a:spcPts val="0"/>
              </a:spcBef>
            </a:pPr>
            <a:endParaRPr lang="en-US" sz="3300" dirty="0"/>
          </a:p>
          <a:p>
            <a:pPr marL="736325" indent="-736325">
              <a:lnSpc>
                <a:spcPct val="120000"/>
              </a:lnSpc>
              <a:spcBef>
                <a:spcPts val="0"/>
              </a:spcBef>
            </a:pPr>
            <a:endParaRPr lang="en-US" sz="3300" dirty="0"/>
          </a:p>
          <a:p>
            <a:pPr marL="736325" indent="-736325">
              <a:lnSpc>
                <a:spcPct val="120000"/>
              </a:lnSpc>
              <a:spcBef>
                <a:spcPts val="2576"/>
              </a:spcBef>
            </a:pPr>
            <a:r>
              <a:rPr lang="en-US" sz="3300" dirty="0"/>
              <a:t>Clutter </a:t>
            </a:r>
            <a:r>
              <a:rPr lang="en-US" sz="3300" dirty="0"/>
              <a:t>filtering is also difficult when collecting a small number of pulses (e.g., </a:t>
            </a:r>
            <a:r>
              <a:rPr lang="en-US" sz="3300" dirty="0"/>
              <a:t>detection </a:t>
            </a:r>
            <a:r>
              <a:rPr lang="en-US" sz="3300" dirty="0"/>
              <a:t>scans, beam multiplexing), techniques that could be useful on a phased array</a:t>
            </a: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541877" y="3982818"/>
            <a:ext cx="42773597" cy="1131076"/>
          </a:xfrm>
          <a:prstGeom prst="rect">
            <a:avLst/>
          </a:prstGeom>
        </p:spPr>
        <p:txBody>
          <a:bodyPr vert="horz" lIns="392713" tIns="196349" rIns="392713" bIns="196349" rtlCol="0" anchor="b" anchorCtr="0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1600" kern="120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200" dirty="0">
                <a:solidFill>
                  <a:schemeClr val="tx1"/>
                </a:solidFill>
                <a:latin typeface="Arial"/>
                <a:cs typeface="Arial"/>
              </a:rPr>
              <a:t>Christopher Curtis</a:t>
            </a: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15070714" y="5418693"/>
            <a:ext cx="13749859" cy="16797858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vert="horz" lIns="392713" tIns="196349" rIns="392713" bIns="196349" rtlCol="0">
            <a:normAutofit/>
          </a:bodyPr>
          <a:lstStyle>
            <a:lvl1pPr marL="342900" indent="-342900" algn="l" defTabSz="914400" rtl="0" eaLnBrk="1" latinLnBrk="0" hangingPunct="1">
              <a:spcBef>
                <a:spcPts val="2000"/>
              </a:spcBef>
              <a:buClr>
                <a:schemeClr val="tx1"/>
              </a:buClr>
              <a:buSzPct val="90000"/>
              <a:buFont typeface="Arial"/>
              <a:buChar char="•"/>
              <a:defRPr sz="1200" kern="1200">
                <a:solidFill>
                  <a:schemeClr val="tx1">
                    <a:lumMod val="90000"/>
                    <a:lumOff val="10000"/>
                  </a:schemeClr>
                </a:solidFill>
                <a:latin typeface="Arial"/>
                <a:ea typeface="+mn-ea"/>
                <a:cs typeface="Arial"/>
              </a:defRPr>
            </a:lvl1pPr>
            <a:lvl2pPr marL="685800" indent="-336550" algn="l" defTabSz="914400" rtl="0" eaLnBrk="1" latinLnBrk="0" hangingPunct="1">
              <a:spcBef>
                <a:spcPts val="600"/>
              </a:spcBef>
              <a:buClr>
                <a:schemeClr val="tx1"/>
              </a:buClr>
              <a:buSzPct val="90000"/>
              <a:buFont typeface="Arial"/>
              <a:buChar char="•"/>
              <a:defRPr sz="1100" kern="1200">
                <a:solidFill>
                  <a:schemeClr val="tx1">
                    <a:lumMod val="90000"/>
                    <a:lumOff val="10000"/>
                  </a:schemeClr>
                </a:solidFill>
                <a:latin typeface="Arial"/>
                <a:ea typeface="+mn-ea"/>
                <a:cs typeface="Arial"/>
              </a:defRPr>
            </a:lvl2pPr>
            <a:lvl3pPr marL="1035050" indent="-349250" algn="l" defTabSz="914400" rtl="0" eaLnBrk="1" latinLnBrk="0" hangingPunct="1">
              <a:spcBef>
                <a:spcPts val="600"/>
              </a:spcBef>
              <a:buClr>
                <a:schemeClr val="tx1"/>
              </a:buClr>
              <a:buSzPct val="90000"/>
              <a:buFont typeface="Arial"/>
              <a:buChar char="•"/>
              <a:defRPr sz="1050" kern="1200">
                <a:solidFill>
                  <a:schemeClr val="tx1">
                    <a:lumMod val="90000"/>
                    <a:lumOff val="10000"/>
                  </a:schemeClr>
                </a:solidFill>
                <a:latin typeface="Arial"/>
                <a:ea typeface="+mn-ea"/>
                <a:cs typeface="Arial"/>
              </a:defRPr>
            </a:lvl3pPr>
            <a:lvl4pPr marL="1371600" indent="-336550" algn="l" defTabSz="914400" rtl="0" eaLnBrk="1" latinLnBrk="0" hangingPunct="1">
              <a:spcBef>
                <a:spcPts val="600"/>
              </a:spcBef>
              <a:buClr>
                <a:schemeClr val="tx1"/>
              </a:buClr>
              <a:buSzPct val="90000"/>
              <a:buFont typeface="Arial"/>
              <a:buChar char="•"/>
              <a:defRPr sz="1050" kern="1200">
                <a:solidFill>
                  <a:schemeClr val="tx1">
                    <a:lumMod val="90000"/>
                    <a:lumOff val="10000"/>
                  </a:schemeClr>
                </a:solidFill>
                <a:latin typeface="Arial"/>
                <a:ea typeface="+mn-ea"/>
                <a:cs typeface="Arial"/>
              </a:defRPr>
            </a:lvl4pPr>
            <a:lvl5pPr marL="1720850" indent="-349250" algn="l" defTabSz="914400" rtl="0" eaLnBrk="1" latinLnBrk="0" hangingPunct="1">
              <a:spcBef>
                <a:spcPts val="600"/>
              </a:spcBef>
              <a:buClr>
                <a:schemeClr val="tx1"/>
              </a:buClr>
              <a:buSzPct val="90000"/>
              <a:buFont typeface="Arial"/>
              <a:buChar char="•"/>
              <a:defRPr sz="1050" kern="1200">
                <a:solidFill>
                  <a:schemeClr val="tx1">
                    <a:lumMod val="90000"/>
                    <a:lumOff val="10000"/>
                  </a:schemeClr>
                </a:solidFill>
                <a:latin typeface="Arial"/>
                <a:ea typeface="+mn-ea"/>
                <a:cs typeface="Arial"/>
              </a:defRPr>
            </a:lvl5pPr>
            <a:lvl6pPr marL="2055813" indent="-344488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Wingdings 2" pitchFamily="18" charset="2"/>
              <a:buChar char=""/>
              <a:defRPr lang="en-US" sz="1800" kern="1200" dirty="0" smtClean="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398713" indent="-344488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Wingdings 2" pitchFamily="18" charset="2"/>
              <a:buChar char=""/>
              <a:defRPr lang="en-US" sz="1800" kern="1200" dirty="0" smtClean="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743200" indent="-344488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Wingdings 2" pitchFamily="18" charset="2"/>
              <a:buChar char=""/>
              <a:defRPr lang="en-US" sz="1800" kern="1200" dirty="0" smtClean="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087688" indent="-344488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Wingdings 2" pitchFamily="18" charset="2"/>
              <a:buChar char=""/>
              <a:defRPr lang="en-US" sz="1800" kern="1200" dirty="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6100" dirty="0">
                <a:solidFill>
                  <a:schemeClr val="bg2"/>
                </a:solidFill>
                <a:latin typeface="+mj-lt"/>
              </a:rPr>
              <a:t>NWRT as a Proof-of-Concept</a:t>
            </a:r>
          </a:p>
          <a:p>
            <a:pPr marL="0" indent="0">
              <a:lnSpc>
                <a:spcPct val="120000"/>
              </a:lnSpc>
              <a:spcBef>
                <a:spcPts val="1288"/>
              </a:spcBef>
              <a:buNone/>
            </a:pPr>
            <a:r>
              <a:rPr lang="en-US" sz="3300" dirty="0"/>
              <a:t>Is there another way to discriminate between clutter and weather signals?</a:t>
            </a:r>
          </a:p>
          <a:p>
            <a:pPr marL="0" indent="0">
              <a:lnSpc>
                <a:spcPct val="120000"/>
              </a:lnSpc>
              <a:spcBef>
                <a:spcPts val="1288"/>
              </a:spcBef>
              <a:buNone/>
            </a:pPr>
            <a:endParaRPr lang="en-US" sz="3300" dirty="0"/>
          </a:p>
          <a:p>
            <a:pPr marL="0" indent="0">
              <a:lnSpc>
                <a:spcPct val="120000"/>
              </a:lnSpc>
              <a:spcBef>
                <a:spcPts val="1288"/>
              </a:spcBef>
              <a:buNone/>
            </a:pPr>
            <a:endParaRPr lang="en-US" sz="3300" dirty="0"/>
          </a:p>
          <a:p>
            <a:pPr marL="0" indent="0">
              <a:lnSpc>
                <a:spcPct val="120000"/>
              </a:lnSpc>
              <a:spcBef>
                <a:spcPts val="1288"/>
              </a:spcBef>
              <a:buNone/>
            </a:pPr>
            <a:endParaRPr lang="en-US" sz="3300" dirty="0"/>
          </a:p>
          <a:p>
            <a:pPr marL="0" indent="0">
              <a:lnSpc>
                <a:spcPct val="120000"/>
              </a:lnSpc>
              <a:spcBef>
                <a:spcPts val="1288"/>
              </a:spcBef>
              <a:buNone/>
            </a:pPr>
            <a:endParaRPr lang="en-US" sz="3300" dirty="0"/>
          </a:p>
          <a:p>
            <a:pPr marL="0" indent="0">
              <a:lnSpc>
                <a:spcPct val="120000"/>
              </a:lnSpc>
              <a:spcBef>
                <a:spcPts val="1288"/>
              </a:spcBef>
              <a:buNone/>
            </a:pPr>
            <a:endParaRPr lang="en-US" sz="3300" dirty="0"/>
          </a:p>
          <a:p>
            <a:pPr marL="0" indent="0">
              <a:lnSpc>
                <a:spcPct val="120000"/>
              </a:lnSpc>
              <a:spcBef>
                <a:spcPts val="1288"/>
              </a:spcBef>
              <a:buNone/>
            </a:pPr>
            <a:endParaRPr lang="en-US" sz="3300" dirty="0"/>
          </a:p>
          <a:p>
            <a:pPr marL="0" indent="0">
              <a:lnSpc>
                <a:spcPct val="120000"/>
              </a:lnSpc>
              <a:spcBef>
                <a:spcPts val="1288"/>
              </a:spcBef>
              <a:buNone/>
            </a:pPr>
            <a:endParaRPr lang="en-US" sz="3300" dirty="0"/>
          </a:p>
          <a:p>
            <a:pPr marL="0" indent="0">
              <a:lnSpc>
                <a:spcPct val="120000"/>
              </a:lnSpc>
              <a:spcBef>
                <a:spcPts val="1288"/>
              </a:spcBef>
              <a:buNone/>
            </a:pPr>
            <a:r>
              <a:rPr lang="en-US" sz="3300" dirty="0"/>
              <a:t>Combining </a:t>
            </a:r>
            <a:r>
              <a:rPr lang="en-US" sz="3300" dirty="0"/>
              <a:t>multiple channels from antennas at different positions allows spatial filtering.</a:t>
            </a:r>
          </a:p>
          <a:p>
            <a:pPr marL="981770" indent="-981770">
              <a:lnSpc>
                <a:spcPct val="120000"/>
              </a:lnSpc>
              <a:spcBef>
                <a:spcPts val="1288"/>
              </a:spcBef>
            </a:pPr>
            <a:r>
              <a:rPr lang="en-US" sz="3300" dirty="0"/>
              <a:t>Spatial </a:t>
            </a:r>
            <a:r>
              <a:rPr lang="en-US" sz="3300" dirty="0"/>
              <a:t>filtering is a method of adaptive beamforming that discriminates </a:t>
            </a:r>
            <a:r>
              <a:rPr lang="en-US" sz="3300" dirty="0"/>
              <a:t>based </a:t>
            </a:r>
            <a:r>
              <a:rPr lang="en-US" sz="3300" dirty="0"/>
              <a:t>on position </a:t>
            </a:r>
            <a:r>
              <a:rPr lang="en-US" sz="3300" dirty="0"/>
              <a:t>in space.</a:t>
            </a:r>
          </a:p>
          <a:p>
            <a:pPr marL="981770" indent="-981770">
              <a:lnSpc>
                <a:spcPct val="120000"/>
              </a:lnSpc>
              <a:spcBef>
                <a:spcPts val="1288"/>
              </a:spcBef>
            </a:pPr>
            <a:r>
              <a:rPr lang="en-US" sz="3300" dirty="0"/>
              <a:t>Antenna pattern can be changed to reduce sensitivity </a:t>
            </a:r>
            <a:r>
              <a:rPr lang="en-US" sz="3300" dirty="0"/>
              <a:t>in </a:t>
            </a:r>
            <a:r>
              <a:rPr lang="en-US" sz="3300" dirty="0"/>
              <a:t>certain directions (nulling).</a:t>
            </a: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29497939" y="5418693"/>
            <a:ext cx="13749859" cy="16797858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vert="horz" lIns="392713" tIns="196349" rIns="392713" bIns="196349" rtlCol="0">
            <a:normAutofit/>
          </a:bodyPr>
          <a:lstStyle>
            <a:lvl1pPr marL="342900" indent="-342900" algn="l" defTabSz="914400" rtl="0" eaLnBrk="1" latinLnBrk="0" hangingPunct="1">
              <a:spcBef>
                <a:spcPts val="2000"/>
              </a:spcBef>
              <a:buClr>
                <a:schemeClr val="tx1"/>
              </a:buClr>
              <a:buSzPct val="90000"/>
              <a:buFont typeface="Arial"/>
              <a:buChar char="•"/>
              <a:defRPr sz="1200" kern="1200">
                <a:solidFill>
                  <a:schemeClr val="tx1">
                    <a:lumMod val="90000"/>
                    <a:lumOff val="10000"/>
                  </a:schemeClr>
                </a:solidFill>
                <a:latin typeface="Arial"/>
                <a:ea typeface="+mn-ea"/>
                <a:cs typeface="Arial"/>
              </a:defRPr>
            </a:lvl1pPr>
            <a:lvl2pPr marL="685800" indent="-336550" algn="l" defTabSz="914400" rtl="0" eaLnBrk="1" latinLnBrk="0" hangingPunct="1">
              <a:spcBef>
                <a:spcPts val="600"/>
              </a:spcBef>
              <a:buClr>
                <a:schemeClr val="tx1"/>
              </a:buClr>
              <a:buSzPct val="90000"/>
              <a:buFont typeface="Arial"/>
              <a:buChar char="•"/>
              <a:defRPr sz="1100" kern="1200">
                <a:solidFill>
                  <a:schemeClr val="tx1">
                    <a:lumMod val="90000"/>
                    <a:lumOff val="10000"/>
                  </a:schemeClr>
                </a:solidFill>
                <a:latin typeface="Arial"/>
                <a:ea typeface="+mn-ea"/>
                <a:cs typeface="Arial"/>
              </a:defRPr>
            </a:lvl2pPr>
            <a:lvl3pPr marL="1035050" indent="-349250" algn="l" defTabSz="914400" rtl="0" eaLnBrk="1" latinLnBrk="0" hangingPunct="1">
              <a:spcBef>
                <a:spcPts val="600"/>
              </a:spcBef>
              <a:buClr>
                <a:schemeClr val="tx1"/>
              </a:buClr>
              <a:buSzPct val="90000"/>
              <a:buFont typeface="Arial"/>
              <a:buChar char="•"/>
              <a:defRPr sz="1050" kern="1200">
                <a:solidFill>
                  <a:schemeClr val="tx1">
                    <a:lumMod val="90000"/>
                    <a:lumOff val="10000"/>
                  </a:schemeClr>
                </a:solidFill>
                <a:latin typeface="Arial"/>
                <a:ea typeface="+mn-ea"/>
                <a:cs typeface="Arial"/>
              </a:defRPr>
            </a:lvl3pPr>
            <a:lvl4pPr marL="1371600" indent="-336550" algn="l" defTabSz="914400" rtl="0" eaLnBrk="1" latinLnBrk="0" hangingPunct="1">
              <a:spcBef>
                <a:spcPts val="600"/>
              </a:spcBef>
              <a:buClr>
                <a:schemeClr val="tx1"/>
              </a:buClr>
              <a:buSzPct val="90000"/>
              <a:buFont typeface="Arial"/>
              <a:buChar char="•"/>
              <a:defRPr sz="1050" kern="1200">
                <a:solidFill>
                  <a:schemeClr val="tx1">
                    <a:lumMod val="90000"/>
                    <a:lumOff val="10000"/>
                  </a:schemeClr>
                </a:solidFill>
                <a:latin typeface="Arial"/>
                <a:ea typeface="+mn-ea"/>
                <a:cs typeface="Arial"/>
              </a:defRPr>
            </a:lvl4pPr>
            <a:lvl5pPr marL="1720850" indent="-349250" algn="l" defTabSz="914400" rtl="0" eaLnBrk="1" latinLnBrk="0" hangingPunct="1">
              <a:spcBef>
                <a:spcPts val="600"/>
              </a:spcBef>
              <a:buClr>
                <a:schemeClr val="tx1"/>
              </a:buClr>
              <a:buSzPct val="90000"/>
              <a:buFont typeface="Arial"/>
              <a:buChar char="•"/>
              <a:defRPr sz="1050" kern="1200">
                <a:solidFill>
                  <a:schemeClr val="tx1">
                    <a:lumMod val="90000"/>
                    <a:lumOff val="10000"/>
                  </a:schemeClr>
                </a:solidFill>
                <a:latin typeface="Arial"/>
                <a:ea typeface="+mn-ea"/>
                <a:cs typeface="Arial"/>
              </a:defRPr>
            </a:lvl5pPr>
            <a:lvl6pPr marL="2055813" indent="-344488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Wingdings 2" pitchFamily="18" charset="2"/>
              <a:buChar char=""/>
              <a:defRPr lang="en-US" sz="1800" kern="1200" dirty="0" smtClean="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398713" indent="-344488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Wingdings 2" pitchFamily="18" charset="2"/>
              <a:buChar char=""/>
              <a:defRPr lang="en-US" sz="1800" kern="1200" dirty="0" smtClean="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743200" indent="-344488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Wingdings 2" pitchFamily="18" charset="2"/>
              <a:buChar char=""/>
              <a:defRPr lang="en-US" sz="1800" kern="1200" dirty="0" smtClean="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087688" indent="-344488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Wingdings 2" pitchFamily="18" charset="2"/>
              <a:buChar char=""/>
              <a:defRPr lang="en-US" sz="1800" kern="1200" dirty="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6100" dirty="0">
                <a:solidFill>
                  <a:schemeClr val="bg2"/>
                </a:solidFill>
                <a:latin typeface="+mj-lt"/>
              </a:rPr>
              <a:t>NWRT Multi-Channel Results</a:t>
            </a:r>
          </a:p>
          <a:p>
            <a:pPr marL="0" indent="0">
              <a:lnSpc>
                <a:spcPct val="120000"/>
              </a:lnSpc>
              <a:spcBef>
                <a:spcPts val="2576"/>
              </a:spcBef>
              <a:buNone/>
            </a:pPr>
            <a:r>
              <a:rPr lang="en-US" sz="3300" dirty="0"/>
              <a:t>By properly combining the channels, </a:t>
            </a:r>
            <a:r>
              <a:rPr lang="en-US" sz="3300" dirty="0"/>
              <a:t>ground clutter </a:t>
            </a:r>
            <a:r>
              <a:rPr lang="en-US" sz="3300" dirty="0"/>
              <a:t>can be removed using spatial filtering.</a:t>
            </a:r>
          </a:p>
          <a:p>
            <a:pPr marL="0" indent="0">
              <a:lnSpc>
                <a:spcPct val="120000"/>
              </a:lnSpc>
              <a:spcBef>
                <a:spcPts val="2576"/>
              </a:spcBef>
              <a:buNone/>
            </a:pPr>
            <a:endParaRPr lang="en-US" sz="3300" dirty="0"/>
          </a:p>
          <a:p>
            <a:pPr marL="0" indent="0">
              <a:lnSpc>
                <a:spcPct val="120000"/>
              </a:lnSpc>
              <a:spcBef>
                <a:spcPts val="2576"/>
              </a:spcBef>
              <a:buNone/>
            </a:pPr>
            <a:endParaRPr lang="en-US" sz="3300" dirty="0"/>
          </a:p>
          <a:p>
            <a:pPr marL="0" indent="0">
              <a:lnSpc>
                <a:spcPct val="120000"/>
              </a:lnSpc>
              <a:spcBef>
                <a:spcPts val="2576"/>
              </a:spcBef>
              <a:buNone/>
            </a:pPr>
            <a:endParaRPr lang="en-US" sz="3300" dirty="0"/>
          </a:p>
          <a:p>
            <a:pPr marL="0" indent="0">
              <a:lnSpc>
                <a:spcPct val="120000"/>
              </a:lnSpc>
              <a:spcBef>
                <a:spcPts val="2576"/>
              </a:spcBef>
              <a:buNone/>
            </a:pPr>
            <a:endParaRPr lang="en-US" sz="3300" dirty="0"/>
          </a:p>
          <a:p>
            <a:pPr marL="0" indent="0">
              <a:lnSpc>
                <a:spcPct val="120000"/>
              </a:lnSpc>
              <a:spcBef>
                <a:spcPts val="2576"/>
              </a:spcBef>
              <a:buNone/>
            </a:pPr>
            <a:endParaRPr lang="en-US" sz="3300" dirty="0"/>
          </a:p>
          <a:p>
            <a:pPr marL="0" indent="0" algn="ctr">
              <a:lnSpc>
                <a:spcPct val="120000"/>
              </a:lnSpc>
              <a:spcBef>
                <a:spcPts val="2576"/>
              </a:spcBef>
              <a:buNone/>
            </a:pPr>
            <a:endParaRPr lang="en-US" dirty="0" smtClean="0">
              <a:solidFill>
                <a:schemeClr val="bg2"/>
              </a:solidFill>
              <a:latin typeface="+mj-lt"/>
            </a:endParaRPr>
          </a:p>
          <a:p>
            <a:pPr marL="0" indent="0" algn="ctr">
              <a:lnSpc>
                <a:spcPct val="120000"/>
              </a:lnSpc>
              <a:spcBef>
                <a:spcPts val="2576"/>
              </a:spcBef>
              <a:buNone/>
            </a:pPr>
            <a:r>
              <a:rPr lang="en-US" sz="6100" dirty="0">
                <a:solidFill>
                  <a:schemeClr val="bg2"/>
                </a:solidFill>
                <a:latin typeface="+mj-lt"/>
              </a:rPr>
              <a:t>Modern </a:t>
            </a:r>
            <a:r>
              <a:rPr lang="en-US" sz="6100" dirty="0">
                <a:solidFill>
                  <a:schemeClr val="bg2"/>
                </a:solidFill>
                <a:latin typeface="+mj-lt"/>
              </a:rPr>
              <a:t>Active Arrays</a:t>
            </a:r>
          </a:p>
          <a:p>
            <a:pPr marL="0" indent="0">
              <a:lnSpc>
                <a:spcPct val="120000"/>
              </a:lnSpc>
              <a:spcBef>
                <a:spcPts val="2576"/>
              </a:spcBef>
              <a:buNone/>
            </a:pPr>
            <a:r>
              <a:rPr lang="en-US" sz="3300" dirty="0"/>
              <a:t>Modern active arrays such as the Advanced Technology Demonstrator provide more channels and a different array geometry, leading to new research opportunities.</a:t>
            </a:r>
          </a:p>
        </p:txBody>
      </p:sp>
      <p:grpSp>
        <p:nvGrpSpPr>
          <p:cNvPr id="33" name="Group 32"/>
          <p:cNvGrpSpPr/>
          <p:nvPr/>
        </p:nvGrpSpPr>
        <p:grpSpPr>
          <a:xfrm>
            <a:off x="16595189" y="8303571"/>
            <a:ext cx="5327635" cy="4376405"/>
            <a:chOff x="3457331" y="1814270"/>
            <a:chExt cx="1109924" cy="956213"/>
          </a:xfrm>
        </p:grpSpPr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57331" y="1814270"/>
              <a:ext cx="1109924" cy="956213"/>
            </a:xfrm>
            <a:prstGeom prst="rect">
              <a:avLst/>
            </a:prstGeom>
          </p:spPr>
        </p:pic>
        <p:sp>
          <p:nvSpPr>
            <p:cNvPr id="14" name="Oval 13"/>
            <p:cNvSpPr/>
            <p:nvPr/>
          </p:nvSpPr>
          <p:spPr>
            <a:xfrm>
              <a:off x="3695716" y="2482517"/>
              <a:ext cx="100013" cy="104890"/>
            </a:xfrm>
            <a:prstGeom prst="ellipse">
              <a:avLst/>
            </a:prstGeom>
            <a:noFill/>
            <a:ln w="25400">
              <a:solidFill>
                <a:schemeClr val="accent6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Oval 29"/>
            <p:cNvSpPr/>
            <p:nvPr/>
          </p:nvSpPr>
          <p:spPr>
            <a:xfrm>
              <a:off x="4019436" y="2567426"/>
              <a:ext cx="100013" cy="104890"/>
            </a:xfrm>
            <a:prstGeom prst="ellipse">
              <a:avLst/>
            </a:prstGeom>
            <a:noFill/>
            <a:ln w="25400">
              <a:solidFill>
                <a:schemeClr val="accent6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Oval 30"/>
            <p:cNvSpPr/>
            <p:nvPr/>
          </p:nvSpPr>
          <p:spPr>
            <a:xfrm>
              <a:off x="4164696" y="2487512"/>
              <a:ext cx="100013" cy="104890"/>
            </a:xfrm>
            <a:prstGeom prst="ellipse">
              <a:avLst/>
            </a:prstGeom>
            <a:noFill/>
            <a:ln w="25400">
              <a:solidFill>
                <a:schemeClr val="accent6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Oval 31"/>
            <p:cNvSpPr/>
            <p:nvPr/>
          </p:nvSpPr>
          <p:spPr>
            <a:xfrm>
              <a:off x="4145516" y="1972164"/>
              <a:ext cx="100013" cy="104890"/>
            </a:xfrm>
            <a:prstGeom prst="ellipse">
              <a:avLst/>
            </a:prstGeom>
            <a:noFill/>
            <a:ln w="25400">
              <a:solidFill>
                <a:schemeClr val="accent6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Oval 43"/>
            <p:cNvSpPr/>
            <p:nvPr/>
          </p:nvSpPr>
          <p:spPr>
            <a:xfrm>
              <a:off x="3847986" y="1899853"/>
              <a:ext cx="100013" cy="104890"/>
            </a:xfrm>
            <a:prstGeom prst="ellipse">
              <a:avLst/>
            </a:prstGeom>
            <a:noFill/>
            <a:ln w="25400">
              <a:solidFill>
                <a:schemeClr val="accent6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Oval 44"/>
            <p:cNvSpPr/>
            <p:nvPr/>
          </p:nvSpPr>
          <p:spPr>
            <a:xfrm>
              <a:off x="3709843" y="1969770"/>
              <a:ext cx="100013" cy="104890"/>
            </a:xfrm>
            <a:prstGeom prst="ellipse">
              <a:avLst/>
            </a:prstGeom>
            <a:noFill/>
            <a:ln w="25400">
              <a:solidFill>
                <a:schemeClr val="accent6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57" r="6889"/>
          <a:stretch/>
        </p:blipFill>
        <p:spPr>
          <a:xfrm>
            <a:off x="30061015" y="8303569"/>
            <a:ext cx="5554987" cy="4751214"/>
          </a:xfrm>
          <a:prstGeom prst="rect">
            <a:avLst/>
          </a:prstGeom>
        </p:spPr>
      </p:pic>
      <p:pic>
        <p:nvPicPr>
          <p:cNvPr id="48" name="Picture 4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01155" y="17177223"/>
            <a:ext cx="7020413" cy="50204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4" name="Title 1"/>
          <p:cNvSpPr>
            <a:spLocks noGrp="1"/>
          </p:cNvSpPr>
          <p:nvPr>
            <p:ph type="title"/>
          </p:nvPr>
        </p:nvSpPr>
        <p:spPr>
          <a:xfrm>
            <a:off x="541877" y="2675564"/>
            <a:ext cx="42773597" cy="1490067"/>
          </a:xfrm>
        </p:spPr>
        <p:txBody>
          <a:bodyPr>
            <a:normAutofit/>
          </a:bodyPr>
          <a:lstStyle/>
          <a:p>
            <a:r>
              <a:rPr lang="en-US" dirty="0" smtClean="0"/>
              <a:t>PAR to the Rescue: Improving Clutter Mitigation with Adaptive Beamforming</a:t>
            </a:r>
            <a:endParaRPr lang="en-US" dirty="0"/>
          </a:p>
        </p:txBody>
      </p:sp>
      <p:pic>
        <p:nvPicPr>
          <p:cNvPr id="49" name="Picture 4" descr="manuscriptMULTICHANNELr_CDC_Page_1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948" t="15683" r="22205" b="21410"/>
          <a:stretch>
            <a:fillRect/>
          </a:stretch>
        </p:blipFill>
        <p:spPr bwMode="auto">
          <a:xfrm>
            <a:off x="23372717" y="8303571"/>
            <a:ext cx="3112522" cy="43764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7" name="Group 26"/>
          <p:cNvGrpSpPr/>
          <p:nvPr/>
        </p:nvGrpSpPr>
        <p:grpSpPr>
          <a:xfrm>
            <a:off x="1776845" y="9524328"/>
            <a:ext cx="5386042" cy="3850232"/>
            <a:chOff x="370176" y="2080997"/>
            <a:chExt cx="1122092" cy="841248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0176" y="2080997"/>
              <a:ext cx="1122092" cy="841248"/>
            </a:xfrm>
            <a:prstGeom prst="rect">
              <a:avLst/>
            </a:prstGeom>
          </p:spPr>
        </p:pic>
        <p:sp>
          <p:nvSpPr>
            <p:cNvPr id="26" name="Freeform 25"/>
            <p:cNvSpPr/>
            <p:nvPr/>
          </p:nvSpPr>
          <p:spPr>
            <a:xfrm>
              <a:off x="920343" y="2261343"/>
              <a:ext cx="59532" cy="552452"/>
            </a:xfrm>
            <a:custGeom>
              <a:avLst/>
              <a:gdLst>
                <a:gd name="connsiteX0" fmla="*/ 0 w 88106"/>
                <a:gd name="connsiteY0" fmla="*/ 559594 h 559594"/>
                <a:gd name="connsiteX1" fmla="*/ 42862 w 88106"/>
                <a:gd name="connsiteY1" fmla="*/ 0 h 559594"/>
                <a:gd name="connsiteX2" fmla="*/ 88106 w 88106"/>
                <a:gd name="connsiteY2" fmla="*/ 559594 h 559594"/>
                <a:gd name="connsiteX3" fmla="*/ 0 w 88106"/>
                <a:gd name="connsiteY3" fmla="*/ 559594 h 559594"/>
                <a:gd name="connsiteX0" fmla="*/ 0 w 88106"/>
                <a:gd name="connsiteY0" fmla="*/ 571500 h 571500"/>
                <a:gd name="connsiteX1" fmla="*/ 35812 w 88106"/>
                <a:gd name="connsiteY1" fmla="*/ 0 h 571500"/>
                <a:gd name="connsiteX2" fmla="*/ 88106 w 88106"/>
                <a:gd name="connsiteY2" fmla="*/ 571500 h 571500"/>
                <a:gd name="connsiteX3" fmla="*/ 0 w 88106"/>
                <a:gd name="connsiteY3" fmla="*/ 571500 h 571500"/>
                <a:gd name="connsiteX0" fmla="*/ 0 w 88106"/>
                <a:gd name="connsiteY0" fmla="*/ 571500 h 571500"/>
                <a:gd name="connsiteX1" fmla="*/ 35812 w 88106"/>
                <a:gd name="connsiteY1" fmla="*/ 0 h 571500"/>
                <a:gd name="connsiteX2" fmla="*/ 88106 w 88106"/>
                <a:gd name="connsiteY2" fmla="*/ 571500 h 571500"/>
                <a:gd name="connsiteX3" fmla="*/ 0 w 88106"/>
                <a:gd name="connsiteY3" fmla="*/ 571500 h 571500"/>
                <a:gd name="connsiteX0" fmla="*/ 0 w 88106"/>
                <a:gd name="connsiteY0" fmla="*/ 571500 h 571500"/>
                <a:gd name="connsiteX1" fmla="*/ 35812 w 88106"/>
                <a:gd name="connsiteY1" fmla="*/ 0 h 571500"/>
                <a:gd name="connsiteX2" fmla="*/ 88106 w 88106"/>
                <a:gd name="connsiteY2" fmla="*/ 571500 h 571500"/>
                <a:gd name="connsiteX3" fmla="*/ 0 w 88106"/>
                <a:gd name="connsiteY3" fmla="*/ 571500 h 571500"/>
                <a:gd name="connsiteX0" fmla="*/ 0 w 94343"/>
                <a:gd name="connsiteY0" fmla="*/ 571500 h 571500"/>
                <a:gd name="connsiteX1" fmla="*/ 35812 w 94343"/>
                <a:gd name="connsiteY1" fmla="*/ 0 h 571500"/>
                <a:gd name="connsiteX2" fmla="*/ 88106 w 94343"/>
                <a:gd name="connsiteY2" fmla="*/ 571500 h 571500"/>
                <a:gd name="connsiteX3" fmla="*/ 0 w 94343"/>
                <a:gd name="connsiteY3" fmla="*/ 571500 h 571500"/>
                <a:gd name="connsiteX0" fmla="*/ 0 w 88106"/>
                <a:gd name="connsiteY0" fmla="*/ 571500 h 571500"/>
                <a:gd name="connsiteX1" fmla="*/ 35812 w 88106"/>
                <a:gd name="connsiteY1" fmla="*/ 0 h 571500"/>
                <a:gd name="connsiteX2" fmla="*/ 88106 w 88106"/>
                <a:gd name="connsiteY2" fmla="*/ 571500 h 571500"/>
                <a:gd name="connsiteX3" fmla="*/ 0 w 88106"/>
                <a:gd name="connsiteY3" fmla="*/ 571500 h 571500"/>
                <a:gd name="connsiteX0" fmla="*/ 0 w 88106"/>
                <a:gd name="connsiteY0" fmla="*/ 571500 h 571500"/>
                <a:gd name="connsiteX1" fmla="*/ 35812 w 88106"/>
                <a:gd name="connsiteY1" fmla="*/ 0 h 571500"/>
                <a:gd name="connsiteX2" fmla="*/ 88106 w 88106"/>
                <a:gd name="connsiteY2" fmla="*/ 571500 h 571500"/>
                <a:gd name="connsiteX3" fmla="*/ 0 w 88106"/>
                <a:gd name="connsiteY3" fmla="*/ 571500 h 571500"/>
                <a:gd name="connsiteX0" fmla="*/ 0 w 88106"/>
                <a:gd name="connsiteY0" fmla="*/ 571500 h 571500"/>
                <a:gd name="connsiteX1" fmla="*/ 35812 w 88106"/>
                <a:gd name="connsiteY1" fmla="*/ 0 h 571500"/>
                <a:gd name="connsiteX2" fmla="*/ 88106 w 88106"/>
                <a:gd name="connsiteY2" fmla="*/ 571500 h 571500"/>
                <a:gd name="connsiteX3" fmla="*/ 0 w 88106"/>
                <a:gd name="connsiteY3" fmla="*/ 571500 h 571500"/>
                <a:gd name="connsiteX0" fmla="*/ 0 w 88106"/>
                <a:gd name="connsiteY0" fmla="*/ 571500 h 571500"/>
                <a:gd name="connsiteX1" fmla="*/ 35812 w 88106"/>
                <a:gd name="connsiteY1" fmla="*/ 0 h 571500"/>
                <a:gd name="connsiteX2" fmla="*/ 88106 w 88106"/>
                <a:gd name="connsiteY2" fmla="*/ 571500 h 571500"/>
                <a:gd name="connsiteX3" fmla="*/ 0 w 88106"/>
                <a:gd name="connsiteY3" fmla="*/ 571500 h 571500"/>
                <a:gd name="connsiteX0" fmla="*/ 0 w 88106"/>
                <a:gd name="connsiteY0" fmla="*/ 571500 h 571500"/>
                <a:gd name="connsiteX1" fmla="*/ 35812 w 88106"/>
                <a:gd name="connsiteY1" fmla="*/ 0 h 571500"/>
                <a:gd name="connsiteX2" fmla="*/ 88106 w 88106"/>
                <a:gd name="connsiteY2" fmla="*/ 571500 h 571500"/>
                <a:gd name="connsiteX3" fmla="*/ 0 w 88106"/>
                <a:gd name="connsiteY3" fmla="*/ 571500 h 571500"/>
                <a:gd name="connsiteX0" fmla="*/ 0 w 88106"/>
                <a:gd name="connsiteY0" fmla="*/ 571500 h 571500"/>
                <a:gd name="connsiteX1" fmla="*/ 35812 w 88106"/>
                <a:gd name="connsiteY1" fmla="*/ 0 h 571500"/>
                <a:gd name="connsiteX2" fmla="*/ 88106 w 88106"/>
                <a:gd name="connsiteY2" fmla="*/ 571500 h 571500"/>
                <a:gd name="connsiteX3" fmla="*/ 0 w 88106"/>
                <a:gd name="connsiteY3" fmla="*/ 571500 h 571500"/>
                <a:gd name="connsiteX0" fmla="*/ 0 w 88106"/>
                <a:gd name="connsiteY0" fmla="*/ 571500 h 571500"/>
                <a:gd name="connsiteX1" fmla="*/ 35812 w 88106"/>
                <a:gd name="connsiteY1" fmla="*/ 0 h 571500"/>
                <a:gd name="connsiteX2" fmla="*/ 88106 w 88106"/>
                <a:gd name="connsiteY2" fmla="*/ 571500 h 571500"/>
                <a:gd name="connsiteX3" fmla="*/ 0 w 88106"/>
                <a:gd name="connsiteY3" fmla="*/ 571500 h 571500"/>
                <a:gd name="connsiteX0" fmla="*/ 0 w 88106"/>
                <a:gd name="connsiteY0" fmla="*/ 571500 h 571500"/>
                <a:gd name="connsiteX1" fmla="*/ 35812 w 88106"/>
                <a:gd name="connsiteY1" fmla="*/ 0 h 571500"/>
                <a:gd name="connsiteX2" fmla="*/ 88106 w 88106"/>
                <a:gd name="connsiteY2" fmla="*/ 571500 h 571500"/>
                <a:gd name="connsiteX3" fmla="*/ 0 w 88106"/>
                <a:gd name="connsiteY3" fmla="*/ 571500 h 571500"/>
                <a:gd name="connsiteX0" fmla="*/ 0 w 88106"/>
                <a:gd name="connsiteY0" fmla="*/ 571500 h 571500"/>
                <a:gd name="connsiteX1" fmla="*/ 35812 w 88106"/>
                <a:gd name="connsiteY1" fmla="*/ 0 h 571500"/>
                <a:gd name="connsiteX2" fmla="*/ 88106 w 88106"/>
                <a:gd name="connsiteY2" fmla="*/ 571500 h 571500"/>
                <a:gd name="connsiteX3" fmla="*/ 0 w 88106"/>
                <a:gd name="connsiteY3" fmla="*/ 571500 h 571500"/>
                <a:gd name="connsiteX0" fmla="*/ 0 w 88106"/>
                <a:gd name="connsiteY0" fmla="*/ 571500 h 571500"/>
                <a:gd name="connsiteX1" fmla="*/ 35812 w 88106"/>
                <a:gd name="connsiteY1" fmla="*/ 0 h 571500"/>
                <a:gd name="connsiteX2" fmla="*/ 88106 w 88106"/>
                <a:gd name="connsiteY2" fmla="*/ 571500 h 571500"/>
                <a:gd name="connsiteX3" fmla="*/ 0 w 88106"/>
                <a:gd name="connsiteY3" fmla="*/ 571500 h 571500"/>
                <a:gd name="connsiteX0" fmla="*/ 0 w 88106"/>
                <a:gd name="connsiteY0" fmla="*/ 571500 h 571500"/>
                <a:gd name="connsiteX1" fmla="*/ 35812 w 88106"/>
                <a:gd name="connsiteY1" fmla="*/ 0 h 571500"/>
                <a:gd name="connsiteX2" fmla="*/ 88106 w 88106"/>
                <a:gd name="connsiteY2" fmla="*/ 571500 h 571500"/>
                <a:gd name="connsiteX3" fmla="*/ 0 w 88106"/>
                <a:gd name="connsiteY3" fmla="*/ 571500 h 571500"/>
                <a:gd name="connsiteX0" fmla="*/ 0 w 88106"/>
                <a:gd name="connsiteY0" fmla="*/ 571500 h 571500"/>
                <a:gd name="connsiteX1" fmla="*/ 35812 w 88106"/>
                <a:gd name="connsiteY1" fmla="*/ 0 h 571500"/>
                <a:gd name="connsiteX2" fmla="*/ 88106 w 88106"/>
                <a:gd name="connsiteY2" fmla="*/ 571500 h 571500"/>
                <a:gd name="connsiteX3" fmla="*/ 0 w 88106"/>
                <a:gd name="connsiteY3" fmla="*/ 571500 h 571500"/>
                <a:gd name="connsiteX0" fmla="*/ 0 w 88106"/>
                <a:gd name="connsiteY0" fmla="*/ 571500 h 571500"/>
                <a:gd name="connsiteX1" fmla="*/ 35812 w 88106"/>
                <a:gd name="connsiteY1" fmla="*/ 0 h 571500"/>
                <a:gd name="connsiteX2" fmla="*/ 88106 w 88106"/>
                <a:gd name="connsiteY2" fmla="*/ 571500 h 571500"/>
                <a:gd name="connsiteX3" fmla="*/ 0 w 88106"/>
                <a:gd name="connsiteY3" fmla="*/ 571500 h 571500"/>
                <a:gd name="connsiteX0" fmla="*/ 0 w 88106"/>
                <a:gd name="connsiteY0" fmla="*/ 571501 h 571501"/>
                <a:gd name="connsiteX1" fmla="*/ 35812 w 88106"/>
                <a:gd name="connsiteY1" fmla="*/ 1 h 571501"/>
                <a:gd name="connsiteX2" fmla="*/ 88106 w 88106"/>
                <a:gd name="connsiteY2" fmla="*/ 571501 h 571501"/>
                <a:gd name="connsiteX3" fmla="*/ 0 w 88106"/>
                <a:gd name="connsiteY3" fmla="*/ 571501 h 571501"/>
                <a:gd name="connsiteX0" fmla="*/ 0 w 88106"/>
                <a:gd name="connsiteY0" fmla="*/ 554833 h 554833"/>
                <a:gd name="connsiteX1" fmla="*/ 49909 w 88106"/>
                <a:gd name="connsiteY1" fmla="*/ 2 h 554833"/>
                <a:gd name="connsiteX2" fmla="*/ 88106 w 88106"/>
                <a:gd name="connsiteY2" fmla="*/ 554833 h 554833"/>
                <a:gd name="connsiteX3" fmla="*/ 0 w 88106"/>
                <a:gd name="connsiteY3" fmla="*/ 554833 h 554833"/>
                <a:gd name="connsiteX0" fmla="*/ 0 w 88106"/>
                <a:gd name="connsiteY0" fmla="*/ 552452 h 552452"/>
                <a:gd name="connsiteX1" fmla="*/ 35812 w 88106"/>
                <a:gd name="connsiteY1" fmla="*/ 2 h 552452"/>
                <a:gd name="connsiteX2" fmla="*/ 88106 w 88106"/>
                <a:gd name="connsiteY2" fmla="*/ 552452 h 552452"/>
                <a:gd name="connsiteX3" fmla="*/ 0 w 88106"/>
                <a:gd name="connsiteY3" fmla="*/ 552452 h 5524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8106" h="552452">
                  <a:moveTo>
                    <a:pt x="0" y="552452"/>
                  </a:moveTo>
                  <a:cubicBezTo>
                    <a:pt x="13692" y="274639"/>
                    <a:pt x="-3941" y="-791"/>
                    <a:pt x="35812" y="2"/>
                  </a:cubicBezTo>
                  <a:cubicBezTo>
                    <a:pt x="75565" y="795"/>
                    <a:pt x="81756" y="468711"/>
                    <a:pt x="88106" y="552452"/>
                  </a:cubicBezTo>
                  <a:lnTo>
                    <a:pt x="0" y="552452"/>
                  </a:lnTo>
                  <a:close/>
                </a:path>
              </a:pathLst>
            </a:custGeom>
            <a:solidFill>
              <a:schemeClr val="bg2"/>
            </a:solidFill>
            <a:ln w="12700">
              <a:solidFill>
                <a:schemeClr val="bg2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Freeform 27"/>
            <p:cNvSpPr/>
            <p:nvPr/>
          </p:nvSpPr>
          <p:spPr>
            <a:xfrm>
              <a:off x="1097746" y="2466972"/>
              <a:ext cx="192882" cy="347663"/>
            </a:xfrm>
            <a:custGeom>
              <a:avLst/>
              <a:gdLst>
                <a:gd name="connsiteX0" fmla="*/ 0 w 192882"/>
                <a:gd name="connsiteY0" fmla="*/ 347663 h 347663"/>
                <a:gd name="connsiteX1" fmla="*/ 92869 w 192882"/>
                <a:gd name="connsiteY1" fmla="*/ 0 h 347663"/>
                <a:gd name="connsiteX2" fmla="*/ 192882 w 192882"/>
                <a:gd name="connsiteY2" fmla="*/ 347663 h 347663"/>
                <a:gd name="connsiteX3" fmla="*/ 0 w 192882"/>
                <a:gd name="connsiteY3" fmla="*/ 347663 h 3476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92882" h="347663">
                  <a:moveTo>
                    <a:pt x="0" y="347663"/>
                  </a:moveTo>
                  <a:cubicBezTo>
                    <a:pt x="30361" y="173831"/>
                    <a:pt x="60722" y="0"/>
                    <a:pt x="92869" y="0"/>
                  </a:cubicBezTo>
                  <a:cubicBezTo>
                    <a:pt x="125016" y="0"/>
                    <a:pt x="158949" y="173831"/>
                    <a:pt x="192882" y="347663"/>
                  </a:cubicBezTo>
                  <a:lnTo>
                    <a:pt x="0" y="347663"/>
                  </a:lnTo>
                  <a:close/>
                </a:path>
              </a:pathLst>
            </a:custGeom>
            <a:solidFill>
              <a:schemeClr val="accent6"/>
            </a:solidFill>
            <a:ln>
              <a:solidFill>
                <a:schemeClr val="accent6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34" name="Group 33"/>
            <p:cNvGrpSpPr>
              <a:grpSpLocks noChangeAspect="1"/>
            </p:cNvGrpSpPr>
            <p:nvPr/>
          </p:nvGrpSpPr>
          <p:grpSpPr>
            <a:xfrm>
              <a:off x="885169" y="2226109"/>
              <a:ext cx="125118" cy="591378"/>
              <a:chOff x="3654454" y="2240743"/>
              <a:chExt cx="156398" cy="704850"/>
            </a:xfrm>
          </p:grpSpPr>
          <p:cxnSp>
            <p:nvCxnSpPr>
              <p:cNvPr id="12" name="Straight Connector 11"/>
              <p:cNvCxnSpPr/>
              <p:nvPr/>
            </p:nvCxnSpPr>
            <p:spPr>
              <a:xfrm flipV="1">
                <a:off x="3654454" y="2240743"/>
                <a:ext cx="0" cy="704850"/>
              </a:xfrm>
              <a:prstGeom prst="line">
                <a:avLst/>
              </a:prstGeom>
              <a:ln w="12700">
                <a:solidFill>
                  <a:schemeClr val="accent4"/>
                </a:solidFill>
                <a:prstDash val="sysDash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Straight Connector 12"/>
              <p:cNvCxnSpPr/>
              <p:nvPr/>
            </p:nvCxnSpPr>
            <p:spPr>
              <a:xfrm flipV="1">
                <a:off x="3810852" y="2240743"/>
                <a:ext cx="0" cy="704850"/>
              </a:xfrm>
              <a:prstGeom prst="line">
                <a:avLst/>
              </a:prstGeom>
              <a:ln w="12700">
                <a:solidFill>
                  <a:schemeClr val="accent4"/>
                </a:solidFill>
                <a:prstDash val="sysDash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Straight Connector 14"/>
              <p:cNvCxnSpPr/>
              <p:nvPr/>
            </p:nvCxnSpPr>
            <p:spPr>
              <a:xfrm>
                <a:off x="3654454" y="2245507"/>
                <a:ext cx="156398" cy="0"/>
              </a:xfrm>
              <a:prstGeom prst="line">
                <a:avLst/>
              </a:prstGeom>
              <a:ln w="12700">
                <a:solidFill>
                  <a:schemeClr val="accent4"/>
                </a:solidFill>
                <a:prstDash val="sysDash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25" name="Group 24"/>
          <p:cNvGrpSpPr/>
          <p:nvPr/>
        </p:nvGrpSpPr>
        <p:grpSpPr>
          <a:xfrm>
            <a:off x="8145725" y="9524328"/>
            <a:ext cx="5386042" cy="3850232"/>
            <a:chOff x="1697026" y="2080997"/>
            <a:chExt cx="1122092" cy="841248"/>
          </a:xfrm>
        </p:grpSpPr>
        <p:grpSp>
          <p:nvGrpSpPr>
            <p:cNvPr id="59" name="Group 58"/>
            <p:cNvGrpSpPr/>
            <p:nvPr/>
          </p:nvGrpSpPr>
          <p:grpSpPr>
            <a:xfrm>
              <a:off x="1697026" y="2080997"/>
              <a:ext cx="1122092" cy="841248"/>
              <a:chOff x="465436" y="2114338"/>
              <a:chExt cx="1122092" cy="841248"/>
            </a:xfrm>
          </p:grpSpPr>
          <p:pic>
            <p:nvPicPr>
              <p:cNvPr id="60" name="Picture 59"/>
              <p:cNvPicPr>
                <a:picLocks noChangeAspect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65436" y="2114338"/>
                <a:ext cx="1122092" cy="841248"/>
              </a:xfrm>
              <a:prstGeom prst="rect">
                <a:avLst/>
              </a:prstGeom>
            </p:spPr>
          </p:pic>
          <p:sp>
            <p:nvSpPr>
              <p:cNvPr id="61" name="Freeform 60"/>
              <p:cNvSpPr/>
              <p:nvPr/>
            </p:nvSpPr>
            <p:spPr>
              <a:xfrm>
                <a:off x="1015603" y="2294684"/>
                <a:ext cx="59532" cy="552452"/>
              </a:xfrm>
              <a:custGeom>
                <a:avLst/>
                <a:gdLst>
                  <a:gd name="connsiteX0" fmla="*/ 0 w 88106"/>
                  <a:gd name="connsiteY0" fmla="*/ 559594 h 559594"/>
                  <a:gd name="connsiteX1" fmla="*/ 42862 w 88106"/>
                  <a:gd name="connsiteY1" fmla="*/ 0 h 559594"/>
                  <a:gd name="connsiteX2" fmla="*/ 88106 w 88106"/>
                  <a:gd name="connsiteY2" fmla="*/ 559594 h 559594"/>
                  <a:gd name="connsiteX3" fmla="*/ 0 w 88106"/>
                  <a:gd name="connsiteY3" fmla="*/ 559594 h 559594"/>
                  <a:gd name="connsiteX0" fmla="*/ 0 w 88106"/>
                  <a:gd name="connsiteY0" fmla="*/ 571500 h 571500"/>
                  <a:gd name="connsiteX1" fmla="*/ 35812 w 88106"/>
                  <a:gd name="connsiteY1" fmla="*/ 0 h 571500"/>
                  <a:gd name="connsiteX2" fmla="*/ 88106 w 88106"/>
                  <a:gd name="connsiteY2" fmla="*/ 571500 h 571500"/>
                  <a:gd name="connsiteX3" fmla="*/ 0 w 88106"/>
                  <a:gd name="connsiteY3" fmla="*/ 571500 h 571500"/>
                  <a:gd name="connsiteX0" fmla="*/ 0 w 88106"/>
                  <a:gd name="connsiteY0" fmla="*/ 571500 h 571500"/>
                  <a:gd name="connsiteX1" fmla="*/ 35812 w 88106"/>
                  <a:gd name="connsiteY1" fmla="*/ 0 h 571500"/>
                  <a:gd name="connsiteX2" fmla="*/ 88106 w 88106"/>
                  <a:gd name="connsiteY2" fmla="*/ 571500 h 571500"/>
                  <a:gd name="connsiteX3" fmla="*/ 0 w 88106"/>
                  <a:gd name="connsiteY3" fmla="*/ 571500 h 571500"/>
                  <a:gd name="connsiteX0" fmla="*/ 0 w 88106"/>
                  <a:gd name="connsiteY0" fmla="*/ 571500 h 571500"/>
                  <a:gd name="connsiteX1" fmla="*/ 35812 w 88106"/>
                  <a:gd name="connsiteY1" fmla="*/ 0 h 571500"/>
                  <a:gd name="connsiteX2" fmla="*/ 88106 w 88106"/>
                  <a:gd name="connsiteY2" fmla="*/ 571500 h 571500"/>
                  <a:gd name="connsiteX3" fmla="*/ 0 w 88106"/>
                  <a:gd name="connsiteY3" fmla="*/ 571500 h 571500"/>
                  <a:gd name="connsiteX0" fmla="*/ 0 w 94343"/>
                  <a:gd name="connsiteY0" fmla="*/ 571500 h 571500"/>
                  <a:gd name="connsiteX1" fmla="*/ 35812 w 94343"/>
                  <a:gd name="connsiteY1" fmla="*/ 0 h 571500"/>
                  <a:gd name="connsiteX2" fmla="*/ 88106 w 94343"/>
                  <a:gd name="connsiteY2" fmla="*/ 571500 h 571500"/>
                  <a:gd name="connsiteX3" fmla="*/ 0 w 94343"/>
                  <a:gd name="connsiteY3" fmla="*/ 571500 h 571500"/>
                  <a:gd name="connsiteX0" fmla="*/ 0 w 88106"/>
                  <a:gd name="connsiteY0" fmla="*/ 571500 h 571500"/>
                  <a:gd name="connsiteX1" fmla="*/ 35812 w 88106"/>
                  <a:gd name="connsiteY1" fmla="*/ 0 h 571500"/>
                  <a:gd name="connsiteX2" fmla="*/ 88106 w 88106"/>
                  <a:gd name="connsiteY2" fmla="*/ 571500 h 571500"/>
                  <a:gd name="connsiteX3" fmla="*/ 0 w 88106"/>
                  <a:gd name="connsiteY3" fmla="*/ 571500 h 571500"/>
                  <a:gd name="connsiteX0" fmla="*/ 0 w 88106"/>
                  <a:gd name="connsiteY0" fmla="*/ 571500 h 571500"/>
                  <a:gd name="connsiteX1" fmla="*/ 35812 w 88106"/>
                  <a:gd name="connsiteY1" fmla="*/ 0 h 571500"/>
                  <a:gd name="connsiteX2" fmla="*/ 88106 w 88106"/>
                  <a:gd name="connsiteY2" fmla="*/ 571500 h 571500"/>
                  <a:gd name="connsiteX3" fmla="*/ 0 w 88106"/>
                  <a:gd name="connsiteY3" fmla="*/ 571500 h 571500"/>
                  <a:gd name="connsiteX0" fmla="*/ 0 w 88106"/>
                  <a:gd name="connsiteY0" fmla="*/ 571500 h 571500"/>
                  <a:gd name="connsiteX1" fmla="*/ 35812 w 88106"/>
                  <a:gd name="connsiteY1" fmla="*/ 0 h 571500"/>
                  <a:gd name="connsiteX2" fmla="*/ 88106 w 88106"/>
                  <a:gd name="connsiteY2" fmla="*/ 571500 h 571500"/>
                  <a:gd name="connsiteX3" fmla="*/ 0 w 88106"/>
                  <a:gd name="connsiteY3" fmla="*/ 571500 h 571500"/>
                  <a:gd name="connsiteX0" fmla="*/ 0 w 88106"/>
                  <a:gd name="connsiteY0" fmla="*/ 571500 h 571500"/>
                  <a:gd name="connsiteX1" fmla="*/ 35812 w 88106"/>
                  <a:gd name="connsiteY1" fmla="*/ 0 h 571500"/>
                  <a:gd name="connsiteX2" fmla="*/ 88106 w 88106"/>
                  <a:gd name="connsiteY2" fmla="*/ 571500 h 571500"/>
                  <a:gd name="connsiteX3" fmla="*/ 0 w 88106"/>
                  <a:gd name="connsiteY3" fmla="*/ 571500 h 571500"/>
                  <a:gd name="connsiteX0" fmla="*/ 0 w 88106"/>
                  <a:gd name="connsiteY0" fmla="*/ 571500 h 571500"/>
                  <a:gd name="connsiteX1" fmla="*/ 35812 w 88106"/>
                  <a:gd name="connsiteY1" fmla="*/ 0 h 571500"/>
                  <a:gd name="connsiteX2" fmla="*/ 88106 w 88106"/>
                  <a:gd name="connsiteY2" fmla="*/ 571500 h 571500"/>
                  <a:gd name="connsiteX3" fmla="*/ 0 w 88106"/>
                  <a:gd name="connsiteY3" fmla="*/ 571500 h 571500"/>
                  <a:gd name="connsiteX0" fmla="*/ 0 w 88106"/>
                  <a:gd name="connsiteY0" fmla="*/ 571500 h 571500"/>
                  <a:gd name="connsiteX1" fmla="*/ 35812 w 88106"/>
                  <a:gd name="connsiteY1" fmla="*/ 0 h 571500"/>
                  <a:gd name="connsiteX2" fmla="*/ 88106 w 88106"/>
                  <a:gd name="connsiteY2" fmla="*/ 571500 h 571500"/>
                  <a:gd name="connsiteX3" fmla="*/ 0 w 88106"/>
                  <a:gd name="connsiteY3" fmla="*/ 571500 h 571500"/>
                  <a:gd name="connsiteX0" fmla="*/ 0 w 88106"/>
                  <a:gd name="connsiteY0" fmla="*/ 571500 h 571500"/>
                  <a:gd name="connsiteX1" fmla="*/ 35812 w 88106"/>
                  <a:gd name="connsiteY1" fmla="*/ 0 h 571500"/>
                  <a:gd name="connsiteX2" fmla="*/ 88106 w 88106"/>
                  <a:gd name="connsiteY2" fmla="*/ 571500 h 571500"/>
                  <a:gd name="connsiteX3" fmla="*/ 0 w 88106"/>
                  <a:gd name="connsiteY3" fmla="*/ 571500 h 571500"/>
                  <a:gd name="connsiteX0" fmla="*/ 0 w 88106"/>
                  <a:gd name="connsiteY0" fmla="*/ 571500 h 571500"/>
                  <a:gd name="connsiteX1" fmla="*/ 35812 w 88106"/>
                  <a:gd name="connsiteY1" fmla="*/ 0 h 571500"/>
                  <a:gd name="connsiteX2" fmla="*/ 88106 w 88106"/>
                  <a:gd name="connsiteY2" fmla="*/ 571500 h 571500"/>
                  <a:gd name="connsiteX3" fmla="*/ 0 w 88106"/>
                  <a:gd name="connsiteY3" fmla="*/ 571500 h 571500"/>
                  <a:gd name="connsiteX0" fmla="*/ 0 w 88106"/>
                  <a:gd name="connsiteY0" fmla="*/ 571500 h 571500"/>
                  <a:gd name="connsiteX1" fmla="*/ 35812 w 88106"/>
                  <a:gd name="connsiteY1" fmla="*/ 0 h 571500"/>
                  <a:gd name="connsiteX2" fmla="*/ 88106 w 88106"/>
                  <a:gd name="connsiteY2" fmla="*/ 571500 h 571500"/>
                  <a:gd name="connsiteX3" fmla="*/ 0 w 88106"/>
                  <a:gd name="connsiteY3" fmla="*/ 571500 h 571500"/>
                  <a:gd name="connsiteX0" fmla="*/ 0 w 88106"/>
                  <a:gd name="connsiteY0" fmla="*/ 571500 h 571500"/>
                  <a:gd name="connsiteX1" fmla="*/ 35812 w 88106"/>
                  <a:gd name="connsiteY1" fmla="*/ 0 h 571500"/>
                  <a:gd name="connsiteX2" fmla="*/ 88106 w 88106"/>
                  <a:gd name="connsiteY2" fmla="*/ 571500 h 571500"/>
                  <a:gd name="connsiteX3" fmla="*/ 0 w 88106"/>
                  <a:gd name="connsiteY3" fmla="*/ 571500 h 571500"/>
                  <a:gd name="connsiteX0" fmla="*/ 0 w 88106"/>
                  <a:gd name="connsiteY0" fmla="*/ 571500 h 571500"/>
                  <a:gd name="connsiteX1" fmla="*/ 35812 w 88106"/>
                  <a:gd name="connsiteY1" fmla="*/ 0 h 571500"/>
                  <a:gd name="connsiteX2" fmla="*/ 88106 w 88106"/>
                  <a:gd name="connsiteY2" fmla="*/ 571500 h 571500"/>
                  <a:gd name="connsiteX3" fmla="*/ 0 w 88106"/>
                  <a:gd name="connsiteY3" fmla="*/ 571500 h 571500"/>
                  <a:gd name="connsiteX0" fmla="*/ 0 w 88106"/>
                  <a:gd name="connsiteY0" fmla="*/ 571500 h 571500"/>
                  <a:gd name="connsiteX1" fmla="*/ 35812 w 88106"/>
                  <a:gd name="connsiteY1" fmla="*/ 0 h 571500"/>
                  <a:gd name="connsiteX2" fmla="*/ 88106 w 88106"/>
                  <a:gd name="connsiteY2" fmla="*/ 571500 h 571500"/>
                  <a:gd name="connsiteX3" fmla="*/ 0 w 88106"/>
                  <a:gd name="connsiteY3" fmla="*/ 571500 h 571500"/>
                  <a:gd name="connsiteX0" fmla="*/ 0 w 88106"/>
                  <a:gd name="connsiteY0" fmla="*/ 571500 h 571500"/>
                  <a:gd name="connsiteX1" fmla="*/ 35812 w 88106"/>
                  <a:gd name="connsiteY1" fmla="*/ 0 h 571500"/>
                  <a:gd name="connsiteX2" fmla="*/ 88106 w 88106"/>
                  <a:gd name="connsiteY2" fmla="*/ 571500 h 571500"/>
                  <a:gd name="connsiteX3" fmla="*/ 0 w 88106"/>
                  <a:gd name="connsiteY3" fmla="*/ 571500 h 571500"/>
                  <a:gd name="connsiteX0" fmla="*/ 0 w 88106"/>
                  <a:gd name="connsiteY0" fmla="*/ 571501 h 571501"/>
                  <a:gd name="connsiteX1" fmla="*/ 35812 w 88106"/>
                  <a:gd name="connsiteY1" fmla="*/ 1 h 571501"/>
                  <a:gd name="connsiteX2" fmla="*/ 88106 w 88106"/>
                  <a:gd name="connsiteY2" fmla="*/ 571501 h 571501"/>
                  <a:gd name="connsiteX3" fmla="*/ 0 w 88106"/>
                  <a:gd name="connsiteY3" fmla="*/ 571501 h 571501"/>
                  <a:gd name="connsiteX0" fmla="*/ 0 w 88106"/>
                  <a:gd name="connsiteY0" fmla="*/ 554833 h 554833"/>
                  <a:gd name="connsiteX1" fmla="*/ 49909 w 88106"/>
                  <a:gd name="connsiteY1" fmla="*/ 2 h 554833"/>
                  <a:gd name="connsiteX2" fmla="*/ 88106 w 88106"/>
                  <a:gd name="connsiteY2" fmla="*/ 554833 h 554833"/>
                  <a:gd name="connsiteX3" fmla="*/ 0 w 88106"/>
                  <a:gd name="connsiteY3" fmla="*/ 554833 h 554833"/>
                  <a:gd name="connsiteX0" fmla="*/ 0 w 88106"/>
                  <a:gd name="connsiteY0" fmla="*/ 552452 h 552452"/>
                  <a:gd name="connsiteX1" fmla="*/ 35812 w 88106"/>
                  <a:gd name="connsiteY1" fmla="*/ 2 h 552452"/>
                  <a:gd name="connsiteX2" fmla="*/ 88106 w 88106"/>
                  <a:gd name="connsiteY2" fmla="*/ 552452 h 552452"/>
                  <a:gd name="connsiteX3" fmla="*/ 0 w 88106"/>
                  <a:gd name="connsiteY3" fmla="*/ 552452 h 5524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8106" h="552452">
                    <a:moveTo>
                      <a:pt x="0" y="552452"/>
                    </a:moveTo>
                    <a:cubicBezTo>
                      <a:pt x="13692" y="274639"/>
                      <a:pt x="-3941" y="-791"/>
                      <a:pt x="35812" y="2"/>
                    </a:cubicBezTo>
                    <a:cubicBezTo>
                      <a:pt x="75565" y="795"/>
                      <a:pt x="81756" y="468711"/>
                      <a:pt x="88106" y="552452"/>
                    </a:cubicBezTo>
                    <a:lnTo>
                      <a:pt x="0" y="552452"/>
                    </a:lnTo>
                    <a:close/>
                  </a:path>
                </a:pathLst>
              </a:custGeom>
              <a:solidFill>
                <a:schemeClr val="bg2"/>
              </a:solidFill>
              <a:ln w="12700">
                <a:solidFill>
                  <a:schemeClr val="bg2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2" name="Freeform 61"/>
              <p:cNvSpPr/>
              <p:nvPr/>
            </p:nvSpPr>
            <p:spPr>
              <a:xfrm>
                <a:off x="1193006" y="2500313"/>
                <a:ext cx="192882" cy="347663"/>
              </a:xfrm>
              <a:custGeom>
                <a:avLst/>
                <a:gdLst>
                  <a:gd name="connsiteX0" fmla="*/ 0 w 192882"/>
                  <a:gd name="connsiteY0" fmla="*/ 347663 h 347663"/>
                  <a:gd name="connsiteX1" fmla="*/ 92869 w 192882"/>
                  <a:gd name="connsiteY1" fmla="*/ 0 h 347663"/>
                  <a:gd name="connsiteX2" fmla="*/ 192882 w 192882"/>
                  <a:gd name="connsiteY2" fmla="*/ 347663 h 347663"/>
                  <a:gd name="connsiteX3" fmla="*/ 0 w 192882"/>
                  <a:gd name="connsiteY3" fmla="*/ 347663 h 3476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92882" h="347663">
                    <a:moveTo>
                      <a:pt x="0" y="347663"/>
                    </a:moveTo>
                    <a:cubicBezTo>
                      <a:pt x="30361" y="173831"/>
                      <a:pt x="60722" y="0"/>
                      <a:pt x="92869" y="0"/>
                    </a:cubicBezTo>
                    <a:cubicBezTo>
                      <a:pt x="125016" y="0"/>
                      <a:pt x="158949" y="173831"/>
                      <a:pt x="192882" y="347663"/>
                    </a:cubicBezTo>
                    <a:lnTo>
                      <a:pt x="0" y="347663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solidFill>
                  <a:schemeClr val="accent6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67" name="Rectangle 66"/>
            <p:cNvSpPr/>
            <p:nvPr/>
          </p:nvSpPr>
          <p:spPr>
            <a:xfrm>
              <a:off x="2214400" y="2225344"/>
              <a:ext cx="125118" cy="58768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1776845" y="15466492"/>
            <a:ext cx="5386042" cy="3850232"/>
            <a:chOff x="370176" y="3379317"/>
            <a:chExt cx="1122092" cy="841248"/>
          </a:xfrm>
        </p:grpSpPr>
        <p:pic>
          <p:nvPicPr>
            <p:cNvPr id="78" name="Picture 77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0176" y="3379317"/>
              <a:ext cx="1122092" cy="841248"/>
            </a:xfrm>
            <a:prstGeom prst="rect">
              <a:avLst/>
            </a:prstGeom>
          </p:spPr>
        </p:pic>
        <p:sp>
          <p:nvSpPr>
            <p:cNvPr id="79" name="Freeform 78"/>
            <p:cNvSpPr/>
            <p:nvPr/>
          </p:nvSpPr>
          <p:spPr>
            <a:xfrm>
              <a:off x="920343" y="3559663"/>
              <a:ext cx="59532" cy="552452"/>
            </a:xfrm>
            <a:custGeom>
              <a:avLst/>
              <a:gdLst>
                <a:gd name="connsiteX0" fmla="*/ 0 w 88106"/>
                <a:gd name="connsiteY0" fmla="*/ 559594 h 559594"/>
                <a:gd name="connsiteX1" fmla="*/ 42862 w 88106"/>
                <a:gd name="connsiteY1" fmla="*/ 0 h 559594"/>
                <a:gd name="connsiteX2" fmla="*/ 88106 w 88106"/>
                <a:gd name="connsiteY2" fmla="*/ 559594 h 559594"/>
                <a:gd name="connsiteX3" fmla="*/ 0 w 88106"/>
                <a:gd name="connsiteY3" fmla="*/ 559594 h 559594"/>
                <a:gd name="connsiteX0" fmla="*/ 0 w 88106"/>
                <a:gd name="connsiteY0" fmla="*/ 571500 h 571500"/>
                <a:gd name="connsiteX1" fmla="*/ 35812 w 88106"/>
                <a:gd name="connsiteY1" fmla="*/ 0 h 571500"/>
                <a:gd name="connsiteX2" fmla="*/ 88106 w 88106"/>
                <a:gd name="connsiteY2" fmla="*/ 571500 h 571500"/>
                <a:gd name="connsiteX3" fmla="*/ 0 w 88106"/>
                <a:gd name="connsiteY3" fmla="*/ 571500 h 571500"/>
                <a:gd name="connsiteX0" fmla="*/ 0 w 88106"/>
                <a:gd name="connsiteY0" fmla="*/ 571500 h 571500"/>
                <a:gd name="connsiteX1" fmla="*/ 35812 w 88106"/>
                <a:gd name="connsiteY1" fmla="*/ 0 h 571500"/>
                <a:gd name="connsiteX2" fmla="*/ 88106 w 88106"/>
                <a:gd name="connsiteY2" fmla="*/ 571500 h 571500"/>
                <a:gd name="connsiteX3" fmla="*/ 0 w 88106"/>
                <a:gd name="connsiteY3" fmla="*/ 571500 h 571500"/>
                <a:gd name="connsiteX0" fmla="*/ 0 w 88106"/>
                <a:gd name="connsiteY0" fmla="*/ 571500 h 571500"/>
                <a:gd name="connsiteX1" fmla="*/ 35812 w 88106"/>
                <a:gd name="connsiteY1" fmla="*/ 0 h 571500"/>
                <a:gd name="connsiteX2" fmla="*/ 88106 w 88106"/>
                <a:gd name="connsiteY2" fmla="*/ 571500 h 571500"/>
                <a:gd name="connsiteX3" fmla="*/ 0 w 88106"/>
                <a:gd name="connsiteY3" fmla="*/ 571500 h 571500"/>
                <a:gd name="connsiteX0" fmla="*/ 0 w 94343"/>
                <a:gd name="connsiteY0" fmla="*/ 571500 h 571500"/>
                <a:gd name="connsiteX1" fmla="*/ 35812 w 94343"/>
                <a:gd name="connsiteY1" fmla="*/ 0 h 571500"/>
                <a:gd name="connsiteX2" fmla="*/ 88106 w 94343"/>
                <a:gd name="connsiteY2" fmla="*/ 571500 h 571500"/>
                <a:gd name="connsiteX3" fmla="*/ 0 w 94343"/>
                <a:gd name="connsiteY3" fmla="*/ 571500 h 571500"/>
                <a:gd name="connsiteX0" fmla="*/ 0 w 88106"/>
                <a:gd name="connsiteY0" fmla="*/ 571500 h 571500"/>
                <a:gd name="connsiteX1" fmla="*/ 35812 w 88106"/>
                <a:gd name="connsiteY1" fmla="*/ 0 h 571500"/>
                <a:gd name="connsiteX2" fmla="*/ 88106 w 88106"/>
                <a:gd name="connsiteY2" fmla="*/ 571500 h 571500"/>
                <a:gd name="connsiteX3" fmla="*/ 0 w 88106"/>
                <a:gd name="connsiteY3" fmla="*/ 571500 h 571500"/>
                <a:gd name="connsiteX0" fmla="*/ 0 w 88106"/>
                <a:gd name="connsiteY0" fmla="*/ 571500 h 571500"/>
                <a:gd name="connsiteX1" fmla="*/ 35812 w 88106"/>
                <a:gd name="connsiteY1" fmla="*/ 0 h 571500"/>
                <a:gd name="connsiteX2" fmla="*/ 88106 w 88106"/>
                <a:gd name="connsiteY2" fmla="*/ 571500 h 571500"/>
                <a:gd name="connsiteX3" fmla="*/ 0 w 88106"/>
                <a:gd name="connsiteY3" fmla="*/ 571500 h 571500"/>
                <a:gd name="connsiteX0" fmla="*/ 0 w 88106"/>
                <a:gd name="connsiteY0" fmla="*/ 571500 h 571500"/>
                <a:gd name="connsiteX1" fmla="*/ 35812 w 88106"/>
                <a:gd name="connsiteY1" fmla="*/ 0 h 571500"/>
                <a:gd name="connsiteX2" fmla="*/ 88106 w 88106"/>
                <a:gd name="connsiteY2" fmla="*/ 571500 h 571500"/>
                <a:gd name="connsiteX3" fmla="*/ 0 w 88106"/>
                <a:gd name="connsiteY3" fmla="*/ 571500 h 571500"/>
                <a:gd name="connsiteX0" fmla="*/ 0 w 88106"/>
                <a:gd name="connsiteY0" fmla="*/ 571500 h 571500"/>
                <a:gd name="connsiteX1" fmla="*/ 35812 w 88106"/>
                <a:gd name="connsiteY1" fmla="*/ 0 h 571500"/>
                <a:gd name="connsiteX2" fmla="*/ 88106 w 88106"/>
                <a:gd name="connsiteY2" fmla="*/ 571500 h 571500"/>
                <a:gd name="connsiteX3" fmla="*/ 0 w 88106"/>
                <a:gd name="connsiteY3" fmla="*/ 571500 h 571500"/>
                <a:gd name="connsiteX0" fmla="*/ 0 w 88106"/>
                <a:gd name="connsiteY0" fmla="*/ 571500 h 571500"/>
                <a:gd name="connsiteX1" fmla="*/ 35812 w 88106"/>
                <a:gd name="connsiteY1" fmla="*/ 0 h 571500"/>
                <a:gd name="connsiteX2" fmla="*/ 88106 w 88106"/>
                <a:gd name="connsiteY2" fmla="*/ 571500 h 571500"/>
                <a:gd name="connsiteX3" fmla="*/ 0 w 88106"/>
                <a:gd name="connsiteY3" fmla="*/ 571500 h 571500"/>
                <a:gd name="connsiteX0" fmla="*/ 0 w 88106"/>
                <a:gd name="connsiteY0" fmla="*/ 571500 h 571500"/>
                <a:gd name="connsiteX1" fmla="*/ 35812 w 88106"/>
                <a:gd name="connsiteY1" fmla="*/ 0 h 571500"/>
                <a:gd name="connsiteX2" fmla="*/ 88106 w 88106"/>
                <a:gd name="connsiteY2" fmla="*/ 571500 h 571500"/>
                <a:gd name="connsiteX3" fmla="*/ 0 w 88106"/>
                <a:gd name="connsiteY3" fmla="*/ 571500 h 571500"/>
                <a:gd name="connsiteX0" fmla="*/ 0 w 88106"/>
                <a:gd name="connsiteY0" fmla="*/ 571500 h 571500"/>
                <a:gd name="connsiteX1" fmla="*/ 35812 w 88106"/>
                <a:gd name="connsiteY1" fmla="*/ 0 h 571500"/>
                <a:gd name="connsiteX2" fmla="*/ 88106 w 88106"/>
                <a:gd name="connsiteY2" fmla="*/ 571500 h 571500"/>
                <a:gd name="connsiteX3" fmla="*/ 0 w 88106"/>
                <a:gd name="connsiteY3" fmla="*/ 571500 h 571500"/>
                <a:gd name="connsiteX0" fmla="*/ 0 w 88106"/>
                <a:gd name="connsiteY0" fmla="*/ 571500 h 571500"/>
                <a:gd name="connsiteX1" fmla="*/ 35812 w 88106"/>
                <a:gd name="connsiteY1" fmla="*/ 0 h 571500"/>
                <a:gd name="connsiteX2" fmla="*/ 88106 w 88106"/>
                <a:gd name="connsiteY2" fmla="*/ 571500 h 571500"/>
                <a:gd name="connsiteX3" fmla="*/ 0 w 88106"/>
                <a:gd name="connsiteY3" fmla="*/ 571500 h 571500"/>
                <a:gd name="connsiteX0" fmla="*/ 0 w 88106"/>
                <a:gd name="connsiteY0" fmla="*/ 571500 h 571500"/>
                <a:gd name="connsiteX1" fmla="*/ 35812 w 88106"/>
                <a:gd name="connsiteY1" fmla="*/ 0 h 571500"/>
                <a:gd name="connsiteX2" fmla="*/ 88106 w 88106"/>
                <a:gd name="connsiteY2" fmla="*/ 571500 h 571500"/>
                <a:gd name="connsiteX3" fmla="*/ 0 w 88106"/>
                <a:gd name="connsiteY3" fmla="*/ 571500 h 571500"/>
                <a:gd name="connsiteX0" fmla="*/ 0 w 88106"/>
                <a:gd name="connsiteY0" fmla="*/ 571500 h 571500"/>
                <a:gd name="connsiteX1" fmla="*/ 35812 w 88106"/>
                <a:gd name="connsiteY1" fmla="*/ 0 h 571500"/>
                <a:gd name="connsiteX2" fmla="*/ 88106 w 88106"/>
                <a:gd name="connsiteY2" fmla="*/ 571500 h 571500"/>
                <a:gd name="connsiteX3" fmla="*/ 0 w 88106"/>
                <a:gd name="connsiteY3" fmla="*/ 571500 h 571500"/>
                <a:gd name="connsiteX0" fmla="*/ 0 w 88106"/>
                <a:gd name="connsiteY0" fmla="*/ 571500 h 571500"/>
                <a:gd name="connsiteX1" fmla="*/ 35812 w 88106"/>
                <a:gd name="connsiteY1" fmla="*/ 0 h 571500"/>
                <a:gd name="connsiteX2" fmla="*/ 88106 w 88106"/>
                <a:gd name="connsiteY2" fmla="*/ 571500 h 571500"/>
                <a:gd name="connsiteX3" fmla="*/ 0 w 88106"/>
                <a:gd name="connsiteY3" fmla="*/ 571500 h 571500"/>
                <a:gd name="connsiteX0" fmla="*/ 0 w 88106"/>
                <a:gd name="connsiteY0" fmla="*/ 571500 h 571500"/>
                <a:gd name="connsiteX1" fmla="*/ 35812 w 88106"/>
                <a:gd name="connsiteY1" fmla="*/ 0 h 571500"/>
                <a:gd name="connsiteX2" fmla="*/ 88106 w 88106"/>
                <a:gd name="connsiteY2" fmla="*/ 571500 h 571500"/>
                <a:gd name="connsiteX3" fmla="*/ 0 w 88106"/>
                <a:gd name="connsiteY3" fmla="*/ 571500 h 571500"/>
                <a:gd name="connsiteX0" fmla="*/ 0 w 88106"/>
                <a:gd name="connsiteY0" fmla="*/ 571500 h 571500"/>
                <a:gd name="connsiteX1" fmla="*/ 35812 w 88106"/>
                <a:gd name="connsiteY1" fmla="*/ 0 h 571500"/>
                <a:gd name="connsiteX2" fmla="*/ 88106 w 88106"/>
                <a:gd name="connsiteY2" fmla="*/ 571500 h 571500"/>
                <a:gd name="connsiteX3" fmla="*/ 0 w 88106"/>
                <a:gd name="connsiteY3" fmla="*/ 571500 h 571500"/>
                <a:gd name="connsiteX0" fmla="*/ 0 w 88106"/>
                <a:gd name="connsiteY0" fmla="*/ 571501 h 571501"/>
                <a:gd name="connsiteX1" fmla="*/ 35812 w 88106"/>
                <a:gd name="connsiteY1" fmla="*/ 1 h 571501"/>
                <a:gd name="connsiteX2" fmla="*/ 88106 w 88106"/>
                <a:gd name="connsiteY2" fmla="*/ 571501 h 571501"/>
                <a:gd name="connsiteX3" fmla="*/ 0 w 88106"/>
                <a:gd name="connsiteY3" fmla="*/ 571501 h 571501"/>
                <a:gd name="connsiteX0" fmla="*/ 0 w 88106"/>
                <a:gd name="connsiteY0" fmla="*/ 554833 h 554833"/>
                <a:gd name="connsiteX1" fmla="*/ 49909 w 88106"/>
                <a:gd name="connsiteY1" fmla="*/ 2 h 554833"/>
                <a:gd name="connsiteX2" fmla="*/ 88106 w 88106"/>
                <a:gd name="connsiteY2" fmla="*/ 554833 h 554833"/>
                <a:gd name="connsiteX3" fmla="*/ 0 w 88106"/>
                <a:gd name="connsiteY3" fmla="*/ 554833 h 554833"/>
                <a:gd name="connsiteX0" fmla="*/ 0 w 88106"/>
                <a:gd name="connsiteY0" fmla="*/ 552452 h 552452"/>
                <a:gd name="connsiteX1" fmla="*/ 35812 w 88106"/>
                <a:gd name="connsiteY1" fmla="*/ 2 h 552452"/>
                <a:gd name="connsiteX2" fmla="*/ 88106 w 88106"/>
                <a:gd name="connsiteY2" fmla="*/ 552452 h 552452"/>
                <a:gd name="connsiteX3" fmla="*/ 0 w 88106"/>
                <a:gd name="connsiteY3" fmla="*/ 552452 h 5524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8106" h="552452">
                  <a:moveTo>
                    <a:pt x="0" y="552452"/>
                  </a:moveTo>
                  <a:cubicBezTo>
                    <a:pt x="13692" y="274639"/>
                    <a:pt x="-3941" y="-791"/>
                    <a:pt x="35812" y="2"/>
                  </a:cubicBezTo>
                  <a:cubicBezTo>
                    <a:pt x="75565" y="795"/>
                    <a:pt x="81756" y="468711"/>
                    <a:pt x="88106" y="552452"/>
                  </a:cubicBezTo>
                  <a:lnTo>
                    <a:pt x="0" y="552452"/>
                  </a:lnTo>
                  <a:close/>
                </a:path>
              </a:pathLst>
            </a:custGeom>
            <a:solidFill>
              <a:schemeClr val="bg2"/>
            </a:solidFill>
            <a:ln w="12700">
              <a:solidFill>
                <a:schemeClr val="bg2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Freeform 79"/>
            <p:cNvSpPr/>
            <p:nvPr/>
          </p:nvSpPr>
          <p:spPr>
            <a:xfrm>
              <a:off x="890599" y="3765292"/>
              <a:ext cx="192882" cy="347663"/>
            </a:xfrm>
            <a:custGeom>
              <a:avLst/>
              <a:gdLst>
                <a:gd name="connsiteX0" fmla="*/ 0 w 192882"/>
                <a:gd name="connsiteY0" fmla="*/ 347663 h 347663"/>
                <a:gd name="connsiteX1" fmla="*/ 92869 w 192882"/>
                <a:gd name="connsiteY1" fmla="*/ 0 h 347663"/>
                <a:gd name="connsiteX2" fmla="*/ 192882 w 192882"/>
                <a:gd name="connsiteY2" fmla="*/ 347663 h 347663"/>
                <a:gd name="connsiteX3" fmla="*/ 0 w 192882"/>
                <a:gd name="connsiteY3" fmla="*/ 347663 h 3476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92882" h="347663">
                  <a:moveTo>
                    <a:pt x="0" y="347663"/>
                  </a:moveTo>
                  <a:cubicBezTo>
                    <a:pt x="30361" y="173831"/>
                    <a:pt x="60722" y="0"/>
                    <a:pt x="92869" y="0"/>
                  </a:cubicBezTo>
                  <a:cubicBezTo>
                    <a:pt x="125016" y="0"/>
                    <a:pt x="158949" y="173831"/>
                    <a:pt x="192882" y="347663"/>
                  </a:cubicBezTo>
                  <a:lnTo>
                    <a:pt x="0" y="347663"/>
                  </a:lnTo>
                  <a:close/>
                </a:path>
              </a:pathLst>
            </a:custGeom>
            <a:solidFill>
              <a:schemeClr val="accent6"/>
            </a:solidFill>
            <a:ln>
              <a:solidFill>
                <a:schemeClr val="accent6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81" name="Group 80"/>
            <p:cNvGrpSpPr>
              <a:grpSpLocks noChangeAspect="1"/>
            </p:cNvGrpSpPr>
            <p:nvPr/>
          </p:nvGrpSpPr>
          <p:grpSpPr>
            <a:xfrm>
              <a:off x="885169" y="3524429"/>
              <a:ext cx="125118" cy="591378"/>
              <a:chOff x="3654454" y="2240743"/>
              <a:chExt cx="156398" cy="704850"/>
            </a:xfrm>
          </p:grpSpPr>
          <p:cxnSp>
            <p:nvCxnSpPr>
              <p:cNvPr id="82" name="Straight Connector 81"/>
              <p:cNvCxnSpPr/>
              <p:nvPr/>
            </p:nvCxnSpPr>
            <p:spPr>
              <a:xfrm flipV="1">
                <a:off x="3654454" y="2240743"/>
                <a:ext cx="0" cy="704850"/>
              </a:xfrm>
              <a:prstGeom prst="line">
                <a:avLst/>
              </a:prstGeom>
              <a:ln w="12700">
                <a:solidFill>
                  <a:schemeClr val="accent4"/>
                </a:solidFill>
                <a:prstDash val="sysDash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3" name="Straight Connector 82"/>
              <p:cNvCxnSpPr/>
              <p:nvPr/>
            </p:nvCxnSpPr>
            <p:spPr>
              <a:xfrm flipV="1">
                <a:off x="3810852" y="2240743"/>
                <a:ext cx="0" cy="704850"/>
              </a:xfrm>
              <a:prstGeom prst="line">
                <a:avLst/>
              </a:prstGeom>
              <a:ln w="12700">
                <a:solidFill>
                  <a:schemeClr val="accent4"/>
                </a:solidFill>
                <a:prstDash val="sysDash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4" name="Straight Connector 83"/>
              <p:cNvCxnSpPr/>
              <p:nvPr/>
            </p:nvCxnSpPr>
            <p:spPr>
              <a:xfrm>
                <a:off x="3654454" y="2245507"/>
                <a:ext cx="156398" cy="0"/>
              </a:xfrm>
              <a:prstGeom prst="line">
                <a:avLst/>
              </a:prstGeom>
              <a:ln w="12700">
                <a:solidFill>
                  <a:schemeClr val="accent4"/>
                </a:solidFill>
                <a:prstDash val="sysDash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22" name="Group 21"/>
          <p:cNvGrpSpPr/>
          <p:nvPr/>
        </p:nvGrpSpPr>
        <p:grpSpPr>
          <a:xfrm>
            <a:off x="8145725" y="15466492"/>
            <a:ext cx="5386042" cy="3850232"/>
            <a:chOff x="1697026" y="3379317"/>
            <a:chExt cx="1122092" cy="841248"/>
          </a:xfrm>
        </p:grpSpPr>
        <p:grpSp>
          <p:nvGrpSpPr>
            <p:cNvPr id="86" name="Group 85"/>
            <p:cNvGrpSpPr/>
            <p:nvPr/>
          </p:nvGrpSpPr>
          <p:grpSpPr>
            <a:xfrm>
              <a:off x="1697026" y="3379317"/>
              <a:ext cx="1122092" cy="841248"/>
              <a:chOff x="465436" y="2114338"/>
              <a:chExt cx="1122092" cy="841248"/>
            </a:xfrm>
          </p:grpSpPr>
          <p:pic>
            <p:nvPicPr>
              <p:cNvPr id="87" name="Picture 86"/>
              <p:cNvPicPr>
                <a:picLocks noChangeAspect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65436" y="2114338"/>
                <a:ext cx="1122092" cy="841248"/>
              </a:xfrm>
              <a:prstGeom prst="rect">
                <a:avLst/>
              </a:prstGeom>
            </p:spPr>
          </p:pic>
          <p:sp>
            <p:nvSpPr>
              <p:cNvPr id="88" name="Freeform 87"/>
              <p:cNvSpPr/>
              <p:nvPr/>
            </p:nvSpPr>
            <p:spPr>
              <a:xfrm>
                <a:off x="1015603" y="2294684"/>
                <a:ext cx="59532" cy="552452"/>
              </a:xfrm>
              <a:custGeom>
                <a:avLst/>
                <a:gdLst>
                  <a:gd name="connsiteX0" fmla="*/ 0 w 88106"/>
                  <a:gd name="connsiteY0" fmla="*/ 559594 h 559594"/>
                  <a:gd name="connsiteX1" fmla="*/ 42862 w 88106"/>
                  <a:gd name="connsiteY1" fmla="*/ 0 h 559594"/>
                  <a:gd name="connsiteX2" fmla="*/ 88106 w 88106"/>
                  <a:gd name="connsiteY2" fmla="*/ 559594 h 559594"/>
                  <a:gd name="connsiteX3" fmla="*/ 0 w 88106"/>
                  <a:gd name="connsiteY3" fmla="*/ 559594 h 559594"/>
                  <a:gd name="connsiteX0" fmla="*/ 0 w 88106"/>
                  <a:gd name="connsiteY0" fmla="*/ 571500 h 571500"/>
                  <a:gd name="connsiteX1" fmla="*/ 35812 w 88106"/>
                  <a:gd name="connsiteY1" fmla="*/ 0 h 571500"/>
                  <a:gd name="connsiteX2" fmla="*/ 88106 w 88106"/>
                  <a:gd name="connsiteY2" fmla="*/ 571500 h 571500"/>
                  <a:gd name="connsiteX3" fmla="*/ 0 w 88106"/>
                  <a:gd name="connsiteY3" fmla="*/ 571500 h 571500"/>
                  <a:gd name="connsiteX0" fmla="*/ 0 w 88106"/>
                  <a:gd name="connsiteY0" fmla="*/ 571500 h 571500"/>
                  <a:gd name="connsiteX1" fmla="*/ 35812 w 88106"/>
                  <a:gd name="connsiteY1" fmla="*/ 0 h 571500"/>
                  <a:gd name="connsiteX2" fmla="*/ 88106 w 88106"/>
                  <a:gd name="connsiteY2" fmla="*/ 571500 h 571500"/>
                  <a:gd name="connsiteX3" fmla="*/ 0 w 88106"/>
                  <a:gd name="connsiteY3" fmla="*/ 571500 h 571500"/>
                  <a:gd name="connsiteX0" fmla="*/ 0 w 88106"/>
                  <a:gd name="connsiteY0" fmla="*/ 571500 h 571500"/>
                  <a:gd name="connsiteX1" fmla="*/ 35812 w 88106"/>
                  <a:gd name="connsiteY1" fmla="*/ 0 h 571500"/>
                  <a:gd name="connsiteX2" fmla="*/ 88106 w 88106"/>
                  <a:gd name="connsiteY2" fmla="*/ 571500 h 571500"/>
                  <a:gd name="connsiteX3" fmla="*/ 0 w 88106"/>
                  <a:gd name="connsiteY3" fmla="*/ 571500 h 571500"/>
                  <a:gd name="connsiteX0" fmla="*/ 0 w 94343"/>
                  <a:gd name="connsiteY0" fmla="*/ 571500 h 571500"/>
                  <a:gd name="connsiteX1" fmla="*/ 35812 w 94343"/>
                  <a:gd name="connsiteY1" fmla="*/ 0 h 571500"/>
                  <a:gd name="connsiteX2" fmla="*/ 88106 w 94343"/>
                  <a:gd name="connsiteY2" fmla="*/ 571500 h 571500"/>
                  <a:gd name="connsiteX3" fmla="*/ 0 w 94343"/>
                  <a:gd name="connsiteY3" fmla="*/ 571500 h 571500"/>
                  <a:gd name="connsiteX0" fmla="*/ 0 w 88106"/>
                  <a:gd name="connsiteY0" fmla="*/ 571500 h 571500"/>
                  <a:gd name="connsiteX1" fmla="*/ 35812 w 88106"/>
                  <a:gd name="connsiteY1" fmla="*/ 0 h 571500"/>
                  <a:gd name="connsiteX2" fmla="*/ 88106 w 88106"/>
                  <a:gd name="connsiteY2" fmla="*/ 571500 h 571500"/>
                  <a:gd name="connsiteX3" fmla="*/ 0 w 88106"/>
                  <a:gd name="connsiteY3" fmla="*/ 571500 h 571500"/>
                  <a:gd name="connsiteX0" fmla="*/ 0 w 88106"/>
                  <a:gd name="connsiteY0" fmla="*/ 571500 h 571500"/>
                  <a:gd name="connsiteX1" fmla="*/ 35812 w 88106"/>
                  <a:gd name="connsiteY1" fmla="*/ 0 h 571500"/>
                  <a:gd name="connsiteX2" fmla="*/ 88106 w 88106"/>
                  <a:gd name="connsiteY2" fmla="*/ 571500 h 571500"/>
                  <a:gd name="connsiteX3" fmla="*/ 0 w 88106"/>
                  <a:gd name="connsiteY3" fmla="*/ 571500 h 571500"/>
                  <a:gd name="connsiteX0" fmla="*/ 0 w 88106"/>
                  <a:gd name="connsiteY0" fmla="*/ 571500 h 571500"/>
                  <a:gd name="connsiteX1" fmla="*/ 35812 w 88106"/>
                  <a:gd name="connsiteY1" fmla="*/ 0 h 571500"/>
                  <a:gd name="connsiteX2" fmla="*/ 88106 w 88106"/>
                  <a:gd name="connsiteY2" fmla="*/ 571500 h 571500"/>
                  <a:gd name="connsiteX3" fmla="*/ 0 w 88106"/>
                  <a:gd name="connsiteY3" fmla="*/ 571500 h 571500"/>
                  <a:gd name="connsiteX0" fmla="*/ 0 w 88106"/>
                  <a:gd name="connsiteY0" fmla="*/ 571500 h 571500"/>
                  <a:gd name="connsiteX1" fmla="*/ 35812 w 88106"/>
                  <a:gd name="connsiteY1" fmla="*/ 0 h 571500"/>
                  <a:gd name="connsiteX2" fmla="*/ 88106 w 88106"/>
                  <a:gd name="connsiteY2" fmla="*/ 571500 h 571500"/>
                  <a:gd name="connsiteX3" fmla="*/ 0 w 88106"/>
                  <a:gd name="connsiteY3" fmla="*/ 571500 h 571500"/>
                  <a:gd name="connsiteX0" fmla="*/ 0 w 88106"/>
                  <a:gd name="connsiteY0" fmla="*/ 571500 h 571500"/>
                  <a:gd name="connsiteX1" fmla="*/ 35812 w 88106"/>
                  <a:gd name="connsiteY1" fmla="*/ 0 h 571500"/>
                  <a:gd name="connsiteX2" fmla="*/ 88106 w 88106"/>
                  <a:gd name="connsiteY2" fmla="*/ 571500 h 571500"/>
                  <a:gd name="connsiteX3" fmla="*/ 0 w 88106"/>
                  <a:gd name="connsiteY3" fmla="*/ 571500 h 571500"/>
                  <a:gd name="connsiteX0" fmla="*/ 0 w 88106"/>
                  <a:gd name="connsiteY0" fmla="*/ 571500 h 571500"/>
                  <a:gd name="connsiteX1" fmla="*/ 35812 w 88106"/>
                  <a:gd name="connsiteY1" fmla="*/ 0 h 571500"/>
                  <a:gd name="connsiteX2" fmla="*/ 88106 w 88106"/>
                  <a:gd name="connsiteY2" fmla="*/ 571500 h 571500"/>
                  <a:gd name="connsiteX3" fmla="*/ 0 w 88106"/>
                  <a:gd name="connsiteY3" fmla="*/ 571500 h 571500"/>
                  <a:gd name="connsiteX0" fmla="*/ 0 w 88106"/>
                  <a:gd name="connsiteY0" fmla="*/ 571500 h 571500"/>
                  <a:gd name="connsiteX1" fmla="*/ 35812 w 88106"/>
                  <a:gd name="connsiteY1" fmla="*/ 0 h 571500"/>
                  <a:gd name="connsiteX2" fmla="*/ 88106 w 88106"/>
                  <a:gd name="connsiteY2" fmla="*/ 571500 h 571500"/>
                  <a:gd name="connsiteX3" fmla="*/ 0 w 88106"/>
                  <a:gd name="connsiteY3" fmla="*/ 571500 h 571500"/>
                  <a:gd name="connsiteX0" fmla="*/ 0 w 88106"/>
                  <a:gd name="connsiteY0" fmla="*/ 571500 h 571500"/>
                  <a:gd name="connsiteX1" fmla="*/ 35812 w 88106"/>
                  <a:gd name="connsiteY1" fmla="*/ 0 h 571500"/>
                  <a:gd name="connsiteX2" fmla="*/ 88106 w 88106"/>
                  <a:gd name="connsiteY2" fmla="*/ 571500 h 571500"/>
                  <a:gd name="connsiteX3" fmla="*/ 0 w 88106"/>
                  <a:gd name="connsiteY3" fmla="*/ 571500 h 571500"/>
                  <a:gd name="connsiteX0" fmla="*/ 0 w 88106"/>
                  <a:gd name="connsiteY0" fmla="*/ 571500 h 571500"/>
                  <a:gd name="connsiteX1" fmla="*/ 35812 w 88106"/>
                  <a:gd name="connsiteY1" fmla="*/ 0 h 571500"/>
                  <a:gd name="connsiteX2" fmla="*/ 88106 w 88106"/>
                  <a:gd name="connsiteY2" fmla="*/ 571500 h 571500"/>
                  <a:gd name="connsiteX3" fmla="*/ 0 w 88106"/>
                  <a:gd name="connsiteY3" fmla="*/ 571500 h 571500"/>
                  <a:gd name="connsiteX0" fmla="*/ 0 w 88106"/>
                  <a:gd name="connsiteY0" fmla="*/ 571500 h 571500"/>
                  <a:gd name="connsiteX1" fmla="*/ 35812 w 88106"/>
                  <a:gd name="connsiteY1" fmla="*/ 0 h 571500"/>
                  <a:gd name="connsiteX2" fmla="*/ 88106 w 88106"/>
                  <a:gd name="connsiteY2" fmla="*/ 571500 h 571500"/>
                  <a:gd name="connsiteX3" fmla="*/ 0 w 88106"/>
                  <a:gd name="connsiteY3" fmla="*/ 571500 h 571500"/>
                  <a:gd name="connsiteX0" fmla="*/ 0 w 88106"/>
                  <a:gd name="connsiteY0" fmla="*/ 571500 h 571500"/>
                  <a:gd name="connsiteX1" fmla="*/ 35812 w 88106"/>
                  <a:gd name="connsiteY1" fmla="*/ 0 h 571500"/>
                  <a:gd name="connsiteX2" fmla="*/ 88106 w 88106"/>
                  <a:gd name="connsiteY2" fmla="*/ 571500 h 571500"/>
                  <a:gd name="connsiteX3" fmla="*/ 0 w 88106"/>
                  <a:gd name="connsiteY3" fmla="*/ 571500 h 571500"/>
                  <a:gd name="connsiteX0" fmla="*/ 0 w 88106"/>
                  <a:gd name="connsiteY0" fmla="*/ 571500 h 571500"/>
                  <a:gd name="connsiteX1" fmla="*/ 35812 w 88106"/>
                  <a:gd name="connsiteY1" fmla="*/ 0 h 571500"/>
                  <a:gd name="connsiteX2" fmla="*/ 88106 w 88106"/>
                  <a:gd name="connsiteY2" fmla="*/ 571500 h 571500"/>
                  <a:gd name="connsiteX3" fmla="*/ 0 w 88106"/>
                  <a:gd name="connsiteY3" fmla="*/ 571500 h 571500"/>
                  <a:gd name="connsiteX0" fmla="*/ 0 w 88106"/>
                  <a:gd name="connsiteY0" fmla="*/ 571500 h 571500"/>
                  <a:gd name="connsiteX1" fmla="*/ 35812 w 88106"/>
                  <a:gd name="connsiteY1" fmla="*/ 0 h 571500"/>
                  <a:gd name="connsiteX2" fmla="*/ 88106 w 88106"/>
                  <a:gd name="connsiteY2" fmla="*/ 571500 h 571500"/>
                  <a:gd name="connsiteX3" fmla="*/ 0 w 88106"/>
                  <a:gd name="connsiteY3" fmla="*/ 571500 h 571500"/>
                  <a:gd name="connsiteX0" fmla="*/ 0 w 88106"/>
                  <a:gd name="connsiteY0" fmla="*/ 571501 h 571501"/>
                  <a:gd name="connsiteX1" fmla="*/ 35812 w 88106"/>
                  <a:gd name="connsiteY1" fmla="*/ 1 h 571501"/>
                  <a:gd name="connsiteX2" fmla="*/ 88106 w 88106"/>
                  <a:gd name="connsiteY2" fmla="*/ 571501 h 571501"/>
                  <a:gd name="connsiteX3" fmla="*/ 0 w 88106"/>
                  <a:gd name="connsiteY3" fmla="*/ 571501 h 571501"/>
                  <a:gd name="connsiteX0" fmla="*/ 0 w 88106"/>
                  <a:gd name="connsiteY0" fmla="*/ 554833 h 554833"/>
                  <a:gd name="connsiteX1" fmla="*/ 49909 w 88106"/>
                  <a:gd name="connsiteY1" fmla="*/ 2 h 554833"/>
                  <a:gd name="connsiteX2" fmla="*/ 88106 w 88106"/>
                  <a:gd name="connsiteY2" fmla="*/ 554833 h 554833"/>
                  <a:gd name="connsiteX3" fmla="*/ 0 w 88106"/>
                  <a:gd name="connsiteY3" fmla="*/ 554833 h 554833"/>
                  <a:gd name="connsiteX0" fmla="*/ 0 w 88106"/>
                  <a:gd name="connsiteY0" fmla="*/ 552452 h 552452"/>
                  <a:gd name="connsiteX1" fmla="*/ 35812 w 88106"/>
                  <a:gd name="connsiteY1" fmla="*/ 2 h 552452"/>
                  <a:gd name="connsiteX2" fmla="*/ 88106 w 88106"/>
                  <a:gd name="connsiteY2" fmla="*/ 552452 h 552452"/>
                  <a:gd name="connsiteX3" fmla="*/ 0 w 88106"/>
                  <a:gd name="connsiteY3" fmla="*/ 552452 h 5524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8106" h="552452">
                    <a:moveTo>
                      <a:pt x="0" y="552452"/>
                    </a:moveTo>
                    <a:cubicBezTo>
                      <a:pt x="13692" y="274639"/>
                      <a:pt x="-3941" y="-791"/>
                      <a:pt x="35812" y="2"/>
                    </a:cubicBezTo>
                    <a:cubicBezTo>
                      <a:pt x="75565" y="795"/>
                      <a:pt x="81756" y="468711"/>
                      <a:pt x="88106" y="552452"/>
                    </a:cubicBezTo>
                    <a:lnTo>
                      <a:pt x="0" y="552452"/>
                    </a:lnTo>
                    <a:close/>
                  </a:path>
                </a:pathLst>
              </a:custGeom>
              <a:solidFill>
                <a:schemeClr val="bg2"/>
              </a:solidFill>
              <a:ln w="12700">
                <a:solidFill>
                  <a:schemeClr val="bg2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9" name="Freeform 88"/>
              <p:cNvSpPr/>
              <p:nvPr/>
            </p:nvSpPr>
            <p:spPr>
              <a:xfrm>
                <a:off x="985859" y="2500313"/>
                <a:ext cx="192882" cy="347663"/>
              </a:xfrm>
              <a:custGeom>
                <a:avLst/>
                <a:gdLst>
                  <a:gd name="connsiteX0" fmla="*/ 0 w 192882"/>
                  <a:gd name="connsiteY0" fmla="*/ 347663 h 347663"/>
                  <a:gd name="connsiteX1" fmla="*/ 92869 w 192882"/>
                  <a:gd name="connsiteY1" fmla="*/ 0 h 347663"/>
                  <a:gd name="connsiteX2" fmla="*/ 192882 w 192882"/>
                  <a:gd name="connsiteY2" fmla="*/ 347663 h 347663"/>
                  <a:gd name="connsiteX3" fmla="*/ 0 w 192882"/>
                  <a:gd name="connsiteY3" fmla="*/ 347663 h 3476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92882" h="347663">
                    <a:moveTo>
                      <a:pt x="0" y="347663"/>
                    </a:moveTo>
                    <a:cubicBezTo>
                      <a:pt x="30361" y="173831"/>
                      <a:pt x="60722" y="0"/>
                      <a:pt x="92869" y="0"/>
                    </a:cubicBezTo>
                    <a:cubicBezTo>
                      <a:pt x="125016" y="0"/>
                      <a:pt x="158949" y="173831"/>
                      <a:pt x="192882" y="347663"/>
                    </a:cubicBezTo>
                    <a:lnTo>
                      <a:pt x="0" y="347663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solidFill>
                  <a:schemeClr val="accent6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94" name="Rectangle 93"/>
            <p:cNvSpPr/>
            <p:nvPr/>
          </p:nvSpPr>
          <p:spPr>
            <a:xfrm>
              <a:off x="2214400" y="3521283"/>
              <a:ext cx="125118" cy="58768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846" r="28211"/>
          <a:stretch/>
        </p:blipFill>
        <p:spPr>
          <a:xfrm>
            <a:off x="36224359" y="8303569"/>
            <a:ext cx="2840856" cy="472909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622" r="24126"/>
          <a:stretch/>
        </p:blipFill>
        <p:spPr>
          <a:xfrm>
            <a:off x="39330562" y="8302456"/>
            <a:ext cx="3589037" cy="4729090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57" r="6716"/>
          <a:stretch/>
        </p:blipFill>
        <p:spPr>
          <a:xfrm>
            <a:off x="29852227" y="8302456"/>
            <a:ext cx="6126480" cy="4729090"/>
          </a:xfrm>
          <a:prstGeom prst="rect">
            <a:avLst/>
          </a:prstGeom>
        </p:spPr>
      </p:pic>
      <p:grpSp>
        <p:nvGrpSpPr>
          <p:cNvPr id="36" name="Group 35"/>
          <p:cNvGrpSpPr/>
          <p:nvPr/>
        </p:nvGrpSpPr>
        <p:grpSpPr>
          <a:xfrm>
            <a:off x="16476814" y="17774133"/>
            <a:ext cx="5678760" cy="4059484"/>
            <a:chOff x="3432669" y="3883520"/>
            <a:chExt cx="1183075" cy="886968"/>
          </a:xfrm>
        </p:grpSpPr>
        <p:pic>
          <p:nvPicPr>
            <p:cNvPr id="55" name="Picture 54"/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32669" y="3883520"/>
              <a:ext cx="1183075" cy="886968"/>
            </a:xfrm>
            <a:prstGeom prst="rect">
              <a:avLst/>
            </a:prstGeom>
          </p:spPr>
        </p:pic>
        <p:sp>
          <p:nvSpPr>
            <p:cNvPr id="21" name="Rectangle 20"/>
            <p:cNvSpPr/>
            <p:nvPr/>
          </p:nvSpPr>
          <p:spPr>
            <a:xfrm>
              <a:off x="3588543" y="4433888"/>
              <a:ext cx="912019" cy="235744"/>
            </a:xfrm>
            <a:prstGeom prst="rect">
              <a:avLst/>
            </a:prstGeom>
            <a:solidFill>
              <a:schemeClr val="accent2">
                <a:lumMod val="50000"/>
                <a:alpha val="50000"/>
              </a:schemeClr>
            </a:solidFill>
            <a:ln w="0">
              <a:solidFill>
                <a:schemeClr val="accent2">
                  <a:lumMod val="5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7" name="Group 36"/>
          <p:cNvGrpSpPr/>
          <p:nvPr/>
        </p:nvGrpSpPr>
        <p:grpSpPr>
          <a:xfrm>
            <a:off x="22658052" y="17817727"/>
            <a:ext cx="5688494" cy="4059484"/>
            <a:chOff x="4720427" y="3893045"/>
            <a:chExt cx="1185103" cy="886968"/>
          </a:xfrm>
        </p:grpSpPr>
        <p:pic>
          <p:nvPicPr>
            <p:cNvPr id="56" name="Picture 55"/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20427" y="3893045"/>
              <a:ext cx="1185103" cy="886968"/>
            </a:xfrm>
            <a:prstGeom prst="rect">
              <a:avLst/>
            </a:prstGeom>
          </p:spPr>
        </p:pic>
        <p:sp>
          <p:nvSpPr>
            <p:cNvPr id="57" name="Rectangle 56"/>
            <p:cNvSpPr/>
            <p:nvPr/>
          </p:nvSpPr>
          <p:spPr>
            <a:xfrm>
              <a:off x="4876800" y="4443413"/>
              <a:ext cx="912019" cy="235744"/>
            </a:xfrm>
            <a:prstGeom prst="rect">
              <a:avLst/>
            </a:prstGeom>
            <a:solidFill>
              <a:schemeClr val="accent2">
                <a:lumMod val="50000"/>
                <a:alpha val="50000"/>
              </a:schemeClr>
            </a:solidFill>
            <a:ln w="0">
              <a:solidFill>
                <a:schemeClr val="accent2">
                  <a:lumMod val="5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8" name="Rectangle 57"/>
          <p:cNvSpPr/>
          <p:nvPr/>
        </p:nvSpPr>
        <p:spPr>
          <a:xfrm>
            <a:off x="-4992" y="4145855"/>
            <a:ext cx="43891200" cy="18808469"/>
          </a:xfrm>
          <a:prstGeom prst="rect">
            <a:avLst/>
          </a:prstGeom>
          <a:solidFill>
            <a:schemeClr val="bg1">
              <a:lumMod val="85000"/>
              <a:alpha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431332" tIns="215666" rIns="431332" bIns="215666" rtlCol="0" anchor="ctr"/>
          <a:lstStyle/>
          <a:p>
            <a:pPr algn="ctr"/>
            <a:endParaRPr lang="en-US"/>
          </a:p>
        </p:txBody>
      </p:sp>
      <p:grpSp>
        <p:nvGrpSpPr>
          <p:cNvPr id="63" name="Group 62"/>
          <p:cNvGrpSpPr>
            <a:grpSpLocks noChangeAspect="1"/>
          </p:cNvGrpSpPr>
          <p:nvPr/>
        </p:nvGrpSpPr>
        <p:grpSpPr>
          <a:xfrm>
            <a:off x="9856550" y="5184153"/>
            <a:ext cx="24178637" cy="17284194"/>
            <a:chOff x="3432669" y="3883520"/>
            <a:chExt cx="1183075" cy="886968"/>
          </a:xfrm>
        </p:grpSpPr>
        <p:pic>
          <p:nvPicPr>
            <p:cNvPr id="64" name="Picture 63"/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32669" y="3883520"/>
              <a:ext cx="1183075" cy="886968"/>
            </a:xfrm>
            <a:prstGeom prst="rect">
              <a:avLst/>
            </a:prstGeom>
          </p:spPr>
        </p:pic>
        <p:sp>
          <p:nvSpPr>
            <p:cNvPr id="65" name="Rectangle 64"/>
            <p:cNvSpPr/>
            <p:nvPr/>
          </p:nvSpPr>
          <p:spPr>
            <a:xfrm>
              <a:off x="3588543" y="4433888"/>
              <a:ext cx="912019" cy="235744"/>
            </a:xfrm>
            <a:prstGeom prst="rect">
              <a:avLst/>
            </a:prstGeom>
            <a:solidFill>
              <a:schemeClr val="accent2">
                <a:lumMod val="50000"/>
                <a:alpha val="50000"/>
              </a:schemeClr>
            </a:solidFill>
            <a:ln w="0">
              <a:solidFill>
                <a:schemeClr val="accent2">
                  <a:lumMod val="5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19312128" y="11404217"/>
            <a:ext cx="10424160" cy="1107995"/>
            <a:chOff x="4023360" y="2491740"/>
            <a:chExt cx="2171700" cy="242089"/>
          </a:xfrm>
        </p:grpSpPr>
        <p:sp>
          <p:nvSpPr>
            <p:cNvPr id="2" name="TextBox 1"/>
            <p:cNvSpPr txBox="1"/>
            <p:nvPr/>
          </p:nvSpPr>
          <p:spPr>
            <a:xfrm>
              <a:off x="4023360" y="2491740"/>
              <a:ext cx="1131570" cy="24208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6600" dirty="0" err="1">
                  <a:latin typeface="Arial" panose="020B0604020202020204" pitchFamily="34" charset="0"/>
                  <a:cs typeface="Arial" panose="020B0604020202020204" pitchFamily="34" charset="0"/>
                </a:rPr>
                <a:t>Mainlobe</a:t>
              </a:r>
              <a:endParaRPr lang="en-US" sz="66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17" name="Straight Arrow Connector 16"/>
            <p:cNvCxnSpPr/>
            <p:nvPr/>
          </p:nvCxnSpPr>
          <p:spPr>
            <a:xfrm flipV="1">
              <a:off x="5097780" y="2651760"/>
              <a:ext cx="1097280" cy="5299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2" name="Group 41"/>
          <p:cNvGrpSpPr/>
          <p:nvPr/>
        </p:nvGrpSpPr>
        <p:grpSpPr>
          <a:xfrm>
            <a:off x="23207472" y="15327695"/>
            <a:ext cx="8119872" cy="4037520"/>
            <a:chOff x="4834890" y="3348990"/>
            <a:chExt cx="1691640" cy="882169"/>
          </a:xfrm>
        </p:grpSpPr>
        <p:sp>
          <p:nvSpPr>
            <p:cNvPr id="19" name="TextBox 18"/>
            <p:cNvSpPr txBox="1"/>
            <p:nvPr/>
          </p:nvSpPr>
          <p:spPr>
            <a:xfrm>
              <a:off x="5166360" y="3989070"/>
              <a:ext cx="1360170" cy="24208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6600" dirty="0" err="1">
                  <a:latin typeface="Arial" panose="020B0604020202020204" pitchFamily="34" charset="0"/>
                  <a:cs typeface="Arial" panose="020B0604020202020204" pitchFamily="34" charset="0"/>
                </a:rPr>
                <a:t>Sidelobes</a:t>
              </a:r>
              <a:endParaRPr lang="en-US" sz="66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35" name="Straight Arrow Connector 34"/>
            <p:cNvCxnSpPr/>
            <p:nvPr/>
          </p:nvCxnSpPr>
          <p:spPr>
            <a:xfrm flipH="1" flipV="1">
              <a:off x="5177790" y="3348990"/>
              <a:ext cx="365760" cy="628650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Arrow Connector 67"/>
            <p:cNvCxnSpPr/>
            <p:nvPr/>
          </p:nvCxnSpPr>
          <p:spPr>
            <a:xfrm flipH="1" flipV="1">
              <a:off x="4869180" y="3589020"/>
              <a:ext cx="552450" cy="438150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Arrow Connector 68"/>
            <p:cNvCxnSpPr/>
            <p:nvPr/>
          </p:nvCxnSpPr>
          <p:spPr>
            <a:xfrm flipH="1" flipV="1">
              <a:off x="4834890" y="3897630"/>
              <a:ext cx="521970" cy="270510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4" name="Group 73"/>
          <p:cNvGrpSpPr>
            <a:grpSpLocks noChangeAspect="1"/>
          </p:cNvGrpSpPr>
          <p:nvPr/>
        </p:nvGrpSpPr>
        <p:grpSpPr>
          <a:xfrm>
            <a:off x="9823202" y="5144861"/>
            <a:ext cx="24220085" cy="17284194"/>
            <a:chOff x="4720427" y="3893045"/>
            <a:chExt cx="1185103" cy="886968"/>
          </a:xfrm>
        </p:grpSpPr>
        <p:pic>
          <p:nvPicPr>
            <p:cNvPr id="75" name="Picture 74"/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20427" y="3893045"/>
              <a:ext cx="1185103" cy="886968"/>
            </a:xfrm>
            <a:prstGeom prst="rect">
              <a:avLst/>
            </a:prstGeom>
          </p:spPr>
        </p:pic>
        <p:sp>
          <p:nvSpPr>
            <p:cNvPr id="76" name="Rectangle 75"/>
            <p:cNvSpPr/>
            <p:nvPr/>
          </p:nvSpPr>
          <p:spPr>
            <a:xfrm>
              <a:off x="4876800" y="4443413"/>
              <a:ext cx="912019" cy="235744"/>
            </a:xfrm>
            <a:prstGeom prst="rect">
              <a:avLst/>
            </a:prstGeom>
            <a:solidFill>
              <a:schemeClr val="accent2">
                <a:lumMod val="50000"/>
                <a:alpha val="50000"/>
              </a:schemeClr>
            </a:solidFill>
            <a:ln w="0">
              <a:solidFill>
                <a:schemeClr val="accent2">
                  <a:lumMod val="5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2" name="Group 51"/>
          <p:cNvGrpSpPr/>
          <p:nvPr/>
        </p:nvGrpSpPr>
        <p:grpSpPr>
          <a:xfrm>
            <a:off x="18982944" y="15066127"/>
            <a:ext cx="10698480" cy="1246494"/>
            <a:chOff x="3954780" y="3291840"/>
            <a:chExt cx="2228850" cy="272350"/>
          </a:xfrm>
        </p:grpSpPr>
        <p:sp>
          <p:nvSpPr>
            <p:cNvPr id="43" name="TextBox 42"/>
            <p:cNvSpPr txBox="1"/>
            <p:nvPr/>
          </p:nvSpPr>
          <p:spPr>
            <a:xfrm>
              <a:off x="5474970" y="3291840"/>
              <a:ext cx="708660" cy="2723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Null</a:t>
              </a:r>
              <a:endParaRPr lang="en-US" dirty="0"/>
            </a:p>
          </p:txBody>
        </p:sp>
        <p:cxnSp>
          <p:nvCxnSpPr>
            <p:cNvPr id="47" name="Straight Arrow Connector 46"/>
            <p:cNvCxnSpPr>
              <a:stCxn id="43" idx="1"/>
            </p:cNvCxnSpPr>
            <p:nvPr/>
          </p:nvCxnSpPr>
          <p:spPr>
            <a:xfrm flipH="1">
              <a:off x="3954780" y="3428015"/>
              <a:ext cx="1520190" cy="23845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8936447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NSSL Lab Review Feb 25–27, 2015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603504" y="5420202"/>
            <a:ext cx="13754102" cy="16798265"/>
          </a:xfrm>
          <a:solidFill>
            <a:schemeClr val="bg1">
              <a:lumMod val="85000"/>
            </a:schemeClr>
          </a:solidFill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n-US" sz="6100" dirty="0">
                <a:solidFill>
                  <a:schemeClr val="bg2"/>
                </a:solidFill>
                <a:latin typeface="+mj-lt"/>
              </a:rPr>
              <a:t>Clutter Filtering Challenges</a:t>
            </a:r>
          </a:p>
          <a:p>
            <a:pPr marL="0" indent="0">
              <a:lnSpc>
                <a:spcPct val="120000"/>
              </a:lnSpc>
              <a:spcBef>
                <a:spcPts val="1288"/>
              </a:spcBef>
              <a:buNone/>
            </a:pPr>
            <a:r>
              <a:rPr lang="en-US" sz="3300" dirty="0"/>
              <a:t>Conventional ground clutter filters discriminate between clutter and weather based on radial velocity.</a:t>
            </a:r>
          </a:p>
          <a:p>
            <a:pPr marL="736325" indent="-736325">
              <a:lnSpc>
                <a:spcPct val="120000"/>
              </a:lnSpc>
              <a:spcBef>
                <a:spcPts val="1288"/>
              </a:spcBef>
            </a:pPr>
            <a:r>
              <a:rPr lang="en-US" sz="3300" dirty="0"/>
              <a:t>When clutter and weather have sufficiently different velocities, they work very well.</a:t>
            </a:r>
          </a:p>
          <a:p>
            <a:pPr marL="981770" indent="-981770">
              <a:lnSpc>
                <a:spcPct val="120000"/>
              </a:lnSpc>
              <a:spcBef>
                <a:spcPts val="2576"/>
              </a:spcBef>
            </a:pPr>
            <a:endParaRPr lang="en-US" sz="3300" dirty="0"/>
          </a:p>
          <a:p>
            <a:pPr marL="981770" indent="-981770">
              <a:lnSpc>
                <a:spcPct val="120000"/>
              </a:lnSpc>
              <a:spcBef>
                <a:spcPts val="2576"/>
              </a:spcBef>
            </a:pPr>
            <a:endParaRPr lang="en-US" sz="3300" dirty="0"/>
          </a:p>
          <a:p>
            <a:pPr marL="981770" indent="-981770">
              <a:lnSpc>
                <a:spcPct val="120000"/>
              </a:lnSpc>
              <a:spcBef>
                <a:spcPts val="2576"/>
              </a:spcBef>
            </a:pPr>
            <a:endParaRPr lang="en-US" sz="3300" dirty="0"/>
          </a:p>
          <a:p>
            <a:pPr marL="981770" indent="-981770">
              <a:lnSpc>
                <a:spcPct val="120000"/>
              </a:lnSpc>
              <a:spcBef>
                <a:spcPts val="2576"/>
              </a:spcBef>
            </a:pPr>
            <a:endParaRPr lang="en-US" sz="3300" dirty="0"/>
          </a:p>
          <a:p>
            <a:pPr marL="736325" indent="-736325">
              <a:lnSpc>
                <a:spcPct val="120000"/>
              </a:lnSpc>
              <a:spcBef>
                <a:spcPts val="5156"/>
              </a:spcBef>
            </a:pPr>
            <a:endParaRPr lang="en-US" sz="3300" dirty="0"/>
          </a:p>
          <a:p>
            <a:pPr marL="736325" indent="-736325">
              <a:lnSpc>
                <a:spcPct val="120000"/>
              </a:lnSpc>
              <a:spcBef>
                <a:spcPts val="5156"/>
              </a:spcBef>
            </a:pPr>
            <a:r>
              <a:rPr lang="en-US" sz="3300" dirty="0"/>
              <a:t>When </a:t>
            </a:r>
            <a:r>
              <a:rPr lang="en-US" sz="3300" dirty="0"/>
              <a:t>the weather velocity is near zero, clutter filtering </a:t>
            </a:r>
            <a:r>
              <a:rPr lang="en-US" sz="3300" dirty="0"/>
              <a:t>can affect the estimates of meteorological variables.</a:t>
            </a:r>
          </a:p>
          <a:p>
            <a:pPr marL="736325" indent="-736325">
              <a:lnSpc>
                <a:spcPct val="120000"/>
              </a:lnSpc>
              <a:spcBef>
                <a:spcPts val="0"/>
              </a:spcBef>
            </a:pPr>
            <a:endParaRPr lang="en-US" sz="3300" dirty="0"/>
          </a:p>
          <a:p>
            <a:pPr marL="736325" indent="-736325">
              <a:lnSpc>
                <a:spcPct val="120000"/>
              </a:lnSpc>
              <a:spcBef>
                <a:spcPts val="0"/>
              </a:spcBef>
            </a:pPr>
            <a:endParaRPr lang="en-US" sz="3300" dirty="0"/>
          </a:p>
          <a:p>
            <a:pPr marL="736325" indent="-736325">
              <a:lnSpc>
                <a:spcPct val="120000"/>
              </a:lnSpc>
              <a:spcBef>
                <a:spcPts val="0"/>
              </a:spcBef>
            </a:pPr>
            <a:endParaRPr lang="en-US" sz="3300" dirty="0"/>
          </a:p>
          <a:p>
            <a:pPr marL="736325" indent="-736325">
              <a:lnSpc>
                <a:spcPct val="120000"/>
              </a:lnSpc>
              <a:spcBef>
                <a:spcPts val="0"/>
              </a:spcBef>
            </a:pPr>
            <a:endParaRPr lang="en-US" sz="3300" dirty="0"/>
          </a:p>
          <a:p>
            <a:pPr marL="736325" indent="-736325">
              <a:lnSpc>
                <a:spcPct val="120000"/>
              </a:lnSpc>
              <a:spcBef>
                <a:spcPts val="0"/>
              </a:spcBef>
            </a:pPr>
            <a:endParaRPr lang="en-US" sz="3300" dirty="0"/>
          </a:p>
          <a:p>
            <a:pPr marL="736325" indent="-736325">
              <a:lnSpc>
                <a:spcPct val="120000"/>
              </a:lnSpc>
              <a:spcBef>
                <a:spcPts val="0"/>
              </a:spcBef>
            </a:pPr>
            <a:endParaRPr lang="en-US" sz="3300" dirty="0"/>
          </a:p>
          <a:p>
            <a:pPr marL="736325" indent="-736325">
              <a:lnSpc>
                <a:spcPct val="120000"/>
              </a:lnSpc>
              <a:spcBef>
                <a:spcPts val="0"/>
              </a:spcBef>
            </a:pPr>
            <a:endParaRPr lang="en-US" sz="3300" dirty="0"/>
          </a:p>
          <a:p>
            <a:pPr marL="736325" indent="-736325">
              <a:lnSpc>
                <a:spcPct val="120000"/>
              </a:lnSpc>
              <a:spcBef>
                <a:spcPts val="0"/>
              </a:spcBef>
            </a:pPr>
            <a:endParaRPr lang="en-US" sz="3300" dirty="0"/>
          </a:p>
          <a:p>
            <a:pPr marL="736325" indent="-736325">
              <a:lnSpc>
                <a:spcPct val="120000"/>
              </a:lnSpc>
              <a:spcBef>
                <a:spcPts val="2576"/>
              </a:spcBef>
            </a:pPr>
            <a:r>
              <a:rPr lang="en-US" sz="3300" dirty="0"/>
              <a:t>Clutter </a:t>
            </a:r>
            <a:r>
              <a:rPr lang="en-US" sz="3300" dirty="0"/>
              <a:t>filtering is also difficult when collecting a small number of pulses (e.g., </a:t>
            </a:r>
            <a:r>
              <a:rPr lang="en-US" sz="3300" dirty="0"/>
              <a:t>detection </a:t>
            </a:r>
            <a:r>
              <a:rPr lang="en-US" sz="3300" dirty="0"/>
              <a:t>scans, beam multiplexing), techniques that could be useful on a phased array</a:t>
            </a: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541877" y="3982818"/>
            <a:ext cx="42773597" cy="1131076"/>
          </a:xfrm>
          <a:prstGeom prst="rect">
            <a:avLst/>
          </a:prstGeom>
        </p:spPr>
        <p:txBody>
          <a:bodyPr vert="horz" lIns="392713" tIns="196349" rIns="392713" bIns="196349" rtlCol="0" anchor="b" anchorCtr="0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1600" kern="120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200" dirty="0">
                <a:solidFill>
                  <a:schemeClr val="tx1"/>
                </a:solidFill>
                <a:latin typeface="Arial"/>
                <a:cs typeface="Arial"/>
              </a:rPr>
              <a:t>Christopher Curtis</a:t>
            </a: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15070714" y="5418693"/>
            <a:ext cx="13749859" cy="16797858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vert="horz" lIns="392713" tIns="196349" rIns="392713" bIns="196349" rtlCol="0">
            <a:normAutofit/>
          </a:bodyPr>
          <a:lstStyle>
            <a:lvl1pPr marL="342900" indent="-342900" algn="l" defTabSz="914400" rtl="0" eaLnBrk="1" latinLnBrk="0" hangingPunct="1">
              <a:spcBef>
                <a:spcPts val="2000"/>
              </a:spcBef>
              <a:buClr>
                <a:schemeClr val="tx1"/>
              </a:buClr>
              <a:buSzPct val="90000"/>
              <a:buFont typeface="Arial"/>
              <a:buChar char="•"/>
              <a:defRPr sz="1200" kern="1200">
                <a:solidFill>
                  <a:schemeClr val="tx1">
                    <a:lumMod val="90000"/>
                    <a:lumOff val="10000"/>
                  </a:schemeClr>
                </a:solidFill>
                <a:latin typeface="Arial"/>
                <a:ea typeface="+mn-ea"/>
                <a:cs typeface="Arial"/>
              </a:defRPr>
            </a:lvl1pPr>
            <a:lvl2pPr marL="685800" indent="-336550" algn="l" defTabSz="914400" rtl="0" eaLnBrk="1" latinLnBrk="0" hangingPunct="1">
              <a:spcBef>
                <a:spcPts val="600"/>
              </a:spcBef>
              <a:buClr>
                <a:schemeClr val="tx1"/>
              </a:buClr>
              <a:buSzPct val="90000"/>
              <a:buFont typeface="Arial"/>
              <a:buChar char="•"/>
              <a:defRPr sz="1100" kern="1200">
                <a:solidFill>
                  <a:schemeClr val="tx1">
                    <a:lumMod val="90000"/>
                    <a:lumOff val="10000"/>
                  </a:schemeClr>
                </a:solidFill>
                <a:latin typeface="Arial"/>
                <a:ea typeface="+mn-ea"/>
                <a:cs typeface="Arial"/>
              </a:defRPr>
            </a:lvl2pPr>
            <a:lvl3pPr marL="1035050" indent="-349250" algn="l" defTabSz="914400" rtl="0" eaLnBrk="1" latinLnBrk="0" hangingPunct="1">
              <a:spcBef>
                <a:spcPts val="600"/>
              </a:spcBef>
              <a:buClr>
                <a:schemeClr val="tx1"/>
              </a:buClr>
              <a:buSzPct val="90000"/>
              <a:buFont typeface="Arial"/>
              <a:buChar char="•"/>
              <a:defRPr sz="1050" kern="1200">
                <a:solidFill>
                  <a:schemeClr val="tx1">
                    <a:lumMod val="90000"/>
                    <a:lumOff val="10000"/>
                  </a:schemeClr>
                </a:solidFill>
                <a:latin typeface="Arial"/>
                <a:ea typeface="+mn-ea"/>
                <a:cs typeface="Arial"/>
              </a:defRPr>
            </a:lvl3pPr>
            <a:lvl4pPr marL="1371600" indent="-336550" algn="l" defTabSz="914400" rtl="0" eaLnBrk="1" latinLnBrk="0" hangingPunct="1">
              <a:spcBef>
                <a:spcPts val="600"/>
              </a:spcBef>
              <a:buClr>
                <a:schemeClr val="tx1"/>
              </a:buClr>
              <a:buSzPct val="90000"/>
              <a:buFont typeface="Arial"/>
              <a:buChar char="•"/>
              <a:defRPr sz="1050" kern="1200">
                <a:solidFill>
                  <a:schemeClr val="tx1">
                    <a:lumMod val="90000"/>
                    <a:lumOff val="10000"/>
                  </a:schemeClr>
                </a:solidFill>
                <a:latin typeface="Arial"/>
                <a:ea typeface="+mn-ea"/>
                <a:cs typeface="Arial"/>
              </a:defRPr>
            </a:lvl4pPr>
            <a:lvl5pPr marL="1720850" indent="-349250" algn="l" defTabSz="914400" rtl="0" eaLnBrk="1" latinLnBrk="0" hangingPunct="1">
              <a:spcBef>
                <a:spcPts val="600"/>
              </a:spcBef>
              <a:buClr>
                <a:schemeClr val="tx1"/>
              </a:buClr>
              <a:buSzPct val="90000"/>
              <a:buFont typeface="Arial"/>
              <a:buChar char="•"/>
              <a:defRPr sz="1050" kern="1200">
                <a:solidFill>
                  <a:schemeClr val="tx1">
                    <a:lumMod val="90000"/>
                    <a:lumOff val="10000"/>
                  </a:schemeClr>
                </a:solidFill>
                <a:latin typeface="Arial"/>
                <a:ea typeface="+mn-ea"/>
                <a:cs typeface="Arial"/>
              </a:defRPr>
            </a:lvl5pPr>
            <a:lvl6pPr marL="2055813" indent="-344488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Wingdings 2" pitchFamily="18" charset="2"/>
              <a:buChar char=""/>
              <a:defRPr lang="en-US" sz="1800" kern="1200" dirty="0" smtClean="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398713" indent="-344488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Wingdings 2" pitchFamily="18" charset="2"/>
              <a:buChar char=""/>
              <a:defRPr lang="en-US" sz="1800" kern="1200" dirty="0" smtClean="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743200" indent="-344488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Wingdings 2" pitchFamily="18" charset="2"/>
              <a:buChar char=""/>
              <a:defRPr lang="en-US" sz="1800" kern="1200" dirty="0" smtClean="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087688" indent="-344488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Wingdings 2" pitchFamily="18" charset="2"/>
              <a:buChar char=""/>
              <a:defRPr lang="en-US" sz="1800" kern="1200" dirty="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6100" dirty="0">
                <a:solidFill>
                  <a:schemeClr val="bg2"/>
                </a:solidFill>
                <a:latin typeface="+mj-lt"/>
              </a:rPr>
              <a:t>NWRT as a Proof-of-Concept</a:t>
            </a:r>
          </a:p>
          <a:p>
            <a:pPr marL="0" indent="0">
              <a:lnSpc>
                <a:spcPct val="120000"/>
              </a:lnSpc>
              <a:spcBef>
                <a:spcPts val="1288"/>
              </a:spcBef>
              <a:buNone/>
            </a:pPr>
            <a:r>
              <a:rPr lang="en-US" sz="3300" dirty="0"/>
              <a:t>Is there another way to discriminate between clutter and weather signals?</a:t>
            </a:r>
          </a:p>
          <a:p>
            <a:pPr marL="0" indent="0">
              <a:lnSpc>
                <a:spcPct val="120000"/>
              </a:lnSpc>
              <a:spcBef>
                <a:spcPts val="1288"/>
              </a:spcBef>
              <a:buNone/>
            </a:pPr>
            <a:endParaRPr lang="en-US" sz="3300" dirty="0"/>
          </a:p>
          <a:p>
            <a:pPr marL="0" indent="0">
              <a:lnSpc>
                <a:spcPct val="120000"/>
              </a:lnSpc>
              <a:spcBef>
                <a:spcPts val="1288"/>
              </a:spcBef>
              <a:buNone/>
            </a:pPr>
            <a:endParaRPr lang="en-US" sz="3300" dirty="0"/>
          </a:p>
          <a:p>
            <a:pPr marL="0" indent="0">
              <a:lnSpc>
                <a:spcPct val="120000"/>
              </a:lnSpc>
              <a:spcBef>
                <a:spcPts val="1288"/>
              </a:spcBef>
              <a:buNone/>
            </a:pPr>
            <a:endParaRPr lang="en-US" sz="3300" dirty="0"/>
          </a:p>
          <a:p>
            <a:pPr marL="0" indent="0">
              <a:lnSpc>
                <a:spcPct val="120000"/>
              </a:lnSpc>
              <a:spcBef>
                <a:spcPts val="1288"/>
              </a:spcBef>
              <a:buNone/>
            </a:pPr>
            <a:endParaRPr lang="en-US" sz="3300" dirty="0"/>
          </a:p>
          <a:p>
            <a:pPr marL="0" indent="0">
              <a:lnSpc>
                <a:spcPct val="120000"/>
              </a:lnSpc>
              <a:spcBef>
                <a:spcPts val="1288"/>
              </a:spcBef>
              <a:buNone/>
            </a:pPr>
            <a:endParaRPr lang="en-US" sz="3300" dirty="0"/>
          </a:p>
          <a:p>
            <a:pPr marL="0" indent="0">
              <a:lnSpc>
                <a:spcPct val="120000"/>
              </a:lnSpc>
              <a:spcBef>
                <a:spcPts val="1288"/>
              </a:spcBef>
              <a:buNone/>
            </a:pPr>
            <a:endParaRPr lang="en-US" sz="3300" dirty="0"/>
          </a:p>
          <a:p>
            <a:pPr marL="0" indent="0">
              <a:lnSpc>
                <a:spcPct val="120000"/>
              </a:lnSpc>
              <a:spcBef>
                <a:spcPts val="1288"/>
              </a:spcBef>
              <a:buNone/>
            </a:pPr>
            <a:endParaRPr lang="en-US" sz="3300" dirty="0"/>
          </a:p>
          <a:p>
            <a:pPr marL="0" indent="0">
              <a:lnSpc>
                <a:spcPct val="120000"/>
              </a:lnSpc>
              <a:spcBef>
                <a:spcPts val="1288"/>
              </a:spcBef>
              <a:buNone/>
            </a:pPr>
            <a:r>
              <a:rPr lang="en-US" sz="3300" dirty="0"/>
              <a:t>Combining </a:t>
            </a:r>
            <a:r>
              <a:rPr lang="en-US" sz="3300" dirty="0"/>
              <a:t>multiple channels from antennas at different positions allows spatial filtering.</a:t>
            </a:r>
          </a:p>
          <a:p>
            <a:pPr marL="981770" indent="-981770">
              <a:lnSpc>
                <a:spcPct val="120000"/>
              </a:lnSpc>
              <a:spcBef>
                <a:spcPts val="1288"/>
              </a:spcBef>
            </a:pPr>
            <a:r>
              <a:rPr lang="en-US" sz="3300" dirty="0"/>
              <a:t>Spatial </a:t>
            </a:r>
            <a:r>
              <a:rPr lang="en-US" sz="3300" dirty="0"/>
              <a:t>filtering is a method of adaptive beamforming that discriminates </a:t>
            </a:r>
            <a:r>
              <a:rPr lang="en-US" sz="3300" dirty="0"/>
              <a:t>based </a:t>
            </a:r>
            <a:r>
              <a:rPr lang="en-US" sz="3300" dirty="0"/>
              <a:t>on position </a:t>
            </a:r>
            <a:r>
              <a:rPr lang="en-US" sz="3300" dirty="0"/>
              <a:t>in space.</a:t>
            </a:r>
          </a:p>
          <a:p>
            <a:pPr marL="981770" indent="-981770">
              <a:lnSpc>
                <a:spcPct val="120000"/>
              </a:lnSpc>
              <a:spcBef>
                <a:spcPts val="1288"/>
              </a:spcBef>
            </a:pPr>
            <a:r>
              <a:rPr lang="en-US" sz="3300" dirty="0"/>
              <a:t>Antenna pattern can be changed to reduce sensitivity </a:t>
            </a:r>
            <a:r>
              <a:rPr lang="en-US" sz="3300" dirty="0"/>
              <a:t>in </a:t>
            </a:r>
            <a:r>
              <a:rPr lang="en-US" sz="3300" dirty="0"/>
              <a:t>certain directions (nulling).</a:t>
            </a: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29497939" y="5418693"/>
            <a:ext cx="13749859" cy="16797858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vert="horz" lIns="392713" tIns="196349" rIns="392713" bIns="196349" rtlCol="0">
            <a:normAutofit/>
          </a:bodyPr>
          <a:lstStyle>
            <a:lvl1pPr marL="342900" indent="-342900" algn="l" defTabSz="914400" rtl="0" eaLnBrk="1" latinLnBrk="0" hangingPunct="1">
              <a:spcBef>
                <a:spcPts val="2000"/>
              </a:spcBef>
              <a:buClr>
                <a:schemeClr val="tx1"/>
              </a:buClr>
              <a:buSzPct val="90000"/>
              <a:buFont typeface="Arial"/>
              <a:buChar char="•"/>
              <a:defRPr sz="1200" kern="1200">
                <a:solidFill>
                  <a:schemeClr val="tx1">
                    <a:lumMod val="90000"/>
                    <a:lumOff val="10000"/>
                  </a:schemeClr>
                </a:solidFill>
                <a:latin typeface="Arial"/>
                <a:ea typeface="+mn-ea"/>
                <a:cs typeface="Arial"/>
              </a:defRPr>
            </a:lvl1pPr>
            <a:lvl2pPr marL="685800" indent="-336550" algn="l" defTabSz="914400" rtl="0" eaLnBrk="1" latinLnBrk="0" hangingPunct="1">
              <a:spcBef>
                <a:spcPts val="600"/>
              </a:spcBef>
              <a:buClr>
                <a:schemeClr val="tx1"/>
              </a:buClr>
              <a:buSzPct val="90000"/>
              <a:buFont typeface="Arial"/>
              <a:buChar char="•"/>
              <a:defRPr sz="1100" kern="1200">
                <a:solidFill>
                  <a:schemeClr val="tx1">
                    <a:lumMod val="90000"/>
                    <a:lumOff val="10000"/>
                  </a:schemeClr>
                </a:solidFill>
                <a:latin typeface="Arial"/>
                <a:ea typeface="+mn-ea"/>
                <a:cs typeface="Arial"/>
              </a:defRPr>
            </a:lvl2pPr>
            <a:lvl3pPr marL="1035050" indent="-349250" algn="l" defTabSz="914400" rtl="0" eaLnBrk="1" latinLnBrk="0" hangingPunct="1">
              <a:spcBef>
                <a:spcPts val="600"/>
              </a:spcBef>
              <a:buClr>
                <a:schemeClr val="tx1"/>
              </a:buClr>
              <a:buSzPct val="90000"/>
              <a:buFont typeface="Arial"/>
              <a:buChar char="•"/>
              <a:defRPr sz="1050" kern="1200">
                <a:solidFill>
                  <a:schemeClr val="tx1">
                    <a:lumMod val="90000"/>
                    <a:lumOff val="10000"/>
                  </a:schemeClr>
                </a:solidFill>
                <a:latin typeface="Arial"/>
                <a:ea typeface="+mn-ea"/>
                <a:cs typeface="Arial"/>
              </a:defRPr>
            </a:lvl3pPr>
            <a:lvl4pPr marL="1371600" indent="-336550" algn="l" defTabSz="914400" rtl="0" eaLnBrk="1" latinLnBrk="0" hangingPunct="1">
              <a:spcBef>
                <a:spcPts val="600"/>
              </a:spcBef>
              <a:buClr>
                <a:schemeClr val="tx1"/>
              </a:buClr>
              <a:buSzPct val="90000"/>
              <a:buFont typeface="Arial"/>
              <a:buChar char="•"/>
              <a:defRPr sz="1050" kern="1200">
                <a:solidFill>
                  <a:schemeClr val="tx1">
                    <a:lumMod val="90000"/>
                    <a:lumOff val="10000"/>
                  </a:schemeClr>
                </a:solidFill>
                <a:latin typeface="Arial"/>
                <a:ea typeface="+mn-ea"/>
                <a:cs typeface="Arial"/>
              </a:defRPr>
            </a:lvl4pPr>
            <a:lvl5pPr marL="1720850" indent="-349250" algn="l" defTabSz="914400" rtl="0" eaLnBrk="1" latinLnBrk="0" hangingPunct="1">
              <a:spcBef>
                <a:spcPts val="600"/>
              </a:spcBef>
              <a:buClr>
                <a:schemeClr val="tx1"/>
              </a:buClr>
              <a:buSzPct val="90000"/>
              <a:buFont typeface="Arial"/>
              <a:buChar char="•"/>
              <a:defRPr sz="1050" kern="1200">
                <a:solidFill>
                  <a:schemeClr val="tx1">
                    <a:lumMod val="90000"/>
                    <a:lumOff val="10000"/>
                  </a:schemeClr>
                </a:solidFill>
                <a:latin typeface="Arial"/>
                <a:ea typeface="+mn-ea"/>
                <a:cs typeface="Arial"/>
              </a:defRPr>
            </a:lvl5pPr>
            <a:lvl6pPr marL="2055813" indent="-344488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Wingdings 2" pitchFamily="18" charset="2"/>
              <a:buChar char=""/>
              <a:defRPr lang="en-US" sz="1800" kern="1200" dirty="0" smtClean="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398713" indent="-344488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Wingdings 2" pitchFamily="18" charset="2"/>
              <a:buChar char=""/>
              <a:defRPr lang="en-US" sz="1800" kern="1200" dirty="0" smtClean="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743200" indent="-344488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Wingdings 2" pitchFamily="18" charset="2"/>
              <a:buChar char=""/>
              <a:defRPr lang="en-US" sz="1800" kern="1200" dirty="0" smtClean="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087688" indent="-344488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Wingdings 2" pitchFamily="18" charset="2"/>
              <a:buChar char=""/>
              <a:defRPr lang="en-US" sz="1800" kern="1200" dirty="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6100" dirty="0">
                <a:solidFill>
                  <a:schemeClr val="bg2"/>
                </a:solidFill>
                <a:latin typeface="+mj-lt"/>
              </a:rPr>
              <a:t>NWRT Multi-Channel Results</a:t>
            </a:r>
          </a:p>
          <a:p>
            <a:pPr marL="0" indent="0">
              <a:lnSpc>
                <a:spcPct val="120000"/>
              </a:lnSpc>
              <a:spcBef>
                <a:spcPts val="2576"/>
              </a:spcBef>
              <a:buNone/>
            </a:pPr>
            <a:r>
              <a:rPr lang="en-US" sz="3300" dirty="0"/>
              <a:t>By properly combining the channels, </a:t>
            </a:r>
            <a:r>
              <a:rPr lang="en-US" sz="3300" dirty="0"/>
              <a:t>ground clutter </a:t>
            </a:r>
            <a:r>
              <a:rPr lang="en-US" sz="3300" dirty="0"/>
              <a:t>can be removed using spatial filtering.</a:t>
            </a:r>
          </a:p>
          <a:p>
            <a:pPr marL="0" indent="0">
              <a:lnSpc>
                <a:spcPct val="120000"/>
              </a:lnSpc>
              <a:spcBef>
                <a:spcPts val="2576"/>
              </a:spcBef>
              <a:buNone/>
            </a:pPr>
            <a:endParaRPr lang="en-US" sz="3300" dirty="0"/>
          </a:p>
          <a:p>
            <a:pPr marL="0" indent="0">
              <a:lnSpc>
                <a:spcPct val="120000"/>
              </a:lnSpc>
              <a:spcBef>
                <a:spcPts val="2576"/>
              </a:spcBef>
              <a:buNone/>
            </a:pPr>
            <a:endParaRPr lang="en-US" sz="3300" dirty="0"/>
          </a:p>
          <a:p>
            <a:pPr marL="0" indent="0">
              <a:lnSpc>
                <a:spcPct val="120000"/>
              </a:lnSpc>
              <a:spcBef>
                <a:spcPts val="2576"/>
              </a:spcBef>
              <a:buNone/>
            </a:pPr>
            <a:endParaRPr lang="en-US" sz="3300" dirty="0"/>
          </a:p>
          <a:p>
            <a:pPr marL="0" indent="0">
              <a:lnSpc>
                <a:spcPct val="120000"/>
              </a:lnSpc>
              <a:spcBef>
                <a:spcPts val="2576"/>
              </a:spcBef>
              <a:buNone/>
            </a:pPr>
            <a:endParaRPr lang="en-US" sz="3300" dirty="0"/>
          </a:p>
          <a:p>
            <a:pPr marL="0" indent="0">
              <a:lnSpc>
                <a:spcPct val="120000"/>
              </a:lnSpc>
              <a:spcBef>
                <a:spcPts val="2576"/>
              </a:spcBef>
              <a:buNone/>
            </a:pPr>
            <a:endParaRPr lang="en-US" sz="3300" dirty="0"/>
          </a:p>
          <a:p>
            <a:pPr marL="0" indent="0" algn="ctr">
              <a:lnSpc>
                <a:spcPct val="120000"/>
              </a:lnSpc>
              <a:spcBef>
                <a:spcPts val="2576"/>
              </a:spcBef>
              <a:buNone/>
            </a:pPr>
            <a:endParaRPr lang="en-US" dirty="0" smtClean="0">
              <a:solidFill>
                <a:schemeClr val="bg2"/>
              </a:solidFill>
              <a:latin typeface="+mj-lt"/>
            </a:endParaRPr>
          </a:p>
          <a:p>
            <a:pPr marL="0" indent="0" algn="ctr">
              <a:lnSpc>
                <a:spcPct val="120000"/>
              </a:lnSpc>
              <a:spcBef>
                <a:spcPts val="2576"/>
              </a:spcBef>
              <a:buNone/>
            </a:pPr>
            <a:r>
              <a:rPr lang="en-US" sz="6100" dirty="0">
                <a:solidFill>
                  <a:schemeClr val="bg2"/>
                </a:solidFill>
                <a:latin typeface="+mj-lt"/>
              </a:rPr>
              <a:t>Modern </a:t>
            </a:r>
            <a:r>
              <a:rPr lang="en-US" sz="6100" dirty="0">
                <a:solidFill>
                  <a:schemeClr val="bg2"/>
                </a:solidFill>
                <a:latin typeface="+mj-lt"/>
              </a:rPr>
              <a:t>Active Arrays</a:t>
            </a:r>
          </a:p>
          <a:p>
            <a:pPr marL="0" indent="0">
              <a:lnSpc>
                <a:spcPct val="120000"/>
              </a:lnSpc>
              <a:spcBef>
                <a:spcPts val="2576"/>
              </a:spcBef>
              <a:buNone/>
            </a:pPr>
            <a:r>
              <a:rPr lang="en-US" sz="3300" dirty="0"/>
              <a:t>Modern active arrays such as the Advanced Technology Demonstrator provide more channels and a different array geometry, leading to new research opportunities.</a:t>
            </a:r>
          </a:p>
        </p:txBody>
      </p:sp>
      <p:grpSp>
        <p:nvGrpSpPr>
          <p:cNvPr id="33" name="Group 32"/>
          <p:cNvGrpSpPr/>
          <p:nvPr/>
        </p:nvGrpSpPr>
        <p:grpSpPr>
          <a:xfrm>
            <a:off x="16595189" y="8303571"/>
            <a:ext cx="5327635" cy="4376405"/>
            <a:chOff x="3457331" y="1814270"/>
            <a:chExt cx="1109924" cy="956213"/>
          </a:xfrm>
        </p:grpSpPr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57331" y="1814270"/>
              <a:ext cx="1109924" cy="956213"/>
            </a:xfrm>
            <a:prstGeom prst="rect">
              <a:avLst/>
            </a:prstGeom>
          </p:spPr>
        </p:pic>
        <p:sp>
          <p:nvSpPr>
            <p:cNvPr id="14" name="Oval 13"/>
            <p:cNvSpPr/>
            <p:nvPr/>
          </p:nvSpPr>
          <p:spPr>
            <a:xfrm>
              <a:off x="3695716" y="2482517"/>
              <a:ext cx="100013" cy="104890"/>
            </a:xfrm>
            <a:prstGeom prst="ellipse">
              <a:avLst/>
            </a:prstGeom>
            <a:noFill/>
            <a:ln w="25400">
              <a:solidFill>
                <a:schemeClr val="accent6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Oval 29"/>
            <p:cNvSpPr/>
            <p:nvPr/>
          </p:nvSpPr>
          <p:spPr>
            <a:xfrm>
              <a:off x="4019436" y="2567426"/>
              <a:ext cx="100013" cy="104890"/>
            </a:xfrm>
            <a:prstGeom prst="ellipse">
              <a:avLst/>
            </a:prstGeom>
            <a:noFill/>
            <a:ln w="25400">
              <a:solidFill>
                <a:schemeClr val="accent6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Oval 30"/>
            <p:cNvSpPr/>
            <p:nvPr/>
          </p:nvSpPr>
          <p:spPr>
            <a:xfrm>
              <a:off x="4164696" y="2487512"/>
              <a:ext cx="100013" cy="104890"/>
            </a:xfrm>
            <a:prstGeom prst="ellipse">
              <a:avLst/>
            </a:prstGeom>
            <a:noFill/>
            <a:ln w="25400">
              <a:solidFill>
                <a:schemeClr val="accent6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Oval 31"/>
            <p:cNvSpPr/>
            <p:nvPr/>
          </p:nvSpPr>
          <p:spPr>
            <a:xfrm>
              <a:off x="4145516" y="1972164"/>
              <a:ext cx="100013" cy="104890"/>
            </a:xfrm>
            <a:prstGeom prst="ellipse">
              <a:avLst/>
            </a:prstGeom>
            <a:noFill/>
            <a:ln w="25400">
              <a:solidFill>
                <a:schemeClr val="accent6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Oval 43"/>
            <p:cNvSpPr/>
            <p:nvPr/>
          </p:nvSpPr>
          <p:spPr>
            <a:xfrm>
              <a:off x="3847986" y="1899853"/>
              <a:ext cx="100013" cy="104890"/>
            </a:xfrm>
            <a:prstGeom prst="ellipse">
              <a:avLst/>
            </a:prstGeom>
            <a:noFill/>
            <a:ln w="25400">
              <a:solidFill>
                <a:schemeClr val="accent6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Oval 44"/>
            <p:cNvSpPr/>
            <p:nvPr/>
          </p:nvSpPr>
          <p:spPr>
            <a:xfrm>
              <a:off x="3709843" y="1969770"/>
              <a:ext cx="100013" cy="104890"/>
            </a:xfrm>
            <a:prstGeom prst="ellipse">
              <a:avLst/>
            </a:prstGeom>
            <a:noFill/>
            <a:ln w="25400">
              <a:solidFill>
                <a:schemeClr val="accent6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57" r="6889"/>
          <a:stretch/>
        </p:blipFill>
        <p:spPr>
          <a:xfrm>
            <a:off x="30061015" y="8303569"/>
            <a:ext cx="5554987" cy="4751214"/>
          </a:xfrm>
          <a:prstGeom prst="rect">
            <a:avLst/>
          </a:prstGeom>
        </p:spPr>
      </p:pic>
      <p:pic>
        <p:nvPicPr>
          <p:cNvPr id="48" name="Picture 4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01155" y="17177223"/>
            <a:ext cx="7020413" cy="50204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4" name="Title 1"/>
          <p:cNvSpPr>
            <a:spLocks noGrp="1"/>
          </p:cNvSpPr>
          <p:nvPr>
            <p:ph type="title"/>
          </p:nvPr>
        </p:nvSpPr>
        <p:spPr>
          <a:xfrm>
            <a:off x="541877" y="2675564"/>
            <a:ext cx="42773597" cy="1490067"/>
          </a:xfrm>
        </p:spPr>
        <p:txBody>
          <a:bodyPr>
            <a:normAutofit/>
          </a:bodyPr>
          <a:lstStyle/>
          <a:p>
            <a:r>
              <a:rPr lang="en-US" dirty="0" smtClean="0"/>
              <a:t>PAR to the Rescue: Improving Clutter Mitigation with Adaptive Beamforming</a:t>
            </a:r>
            <a:endParaRPr lang="en-US" dirty="0"/>
          </a:p>
        </p:txBody>
      </p:sp>
      <p:pic>
        <p:nvPicPr>
          <p:cNvPr id="49" name="Picture 4" descr="manuscriptMULTICHANNELr_CDC_Page_1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948" t="15683" r="22205" b="21410"/>
          <a:stretch>
            <a:fillRect/>
          </a:stretch>
        </p:blipFill>
        <p:spPr bwMode="auto">
          <a:xfrm>
            <a:off x="23372717" y="8303571"/>
            <a:ext cx="3112522" cy="43764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7" name="Group 26"/>
          <p:cNvGrpSpPr/>
          <p:nvPr/>
        </p:nvGrpSpPr>
        <p:grpSpPr>
          <a:xfrm>
            <a:off x="1776845" y="9524328"/>
            <a:ext cx="5386042" cy="3850232"/>
            <a:chOff x="370176" y="2080997"/>
            <a:chExt cx="1122092" cy="841248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0176" y="2080997"/>
              <a:ext cx="1122092" cy="841248"/>
            </a:xfrm>
            <a:prstGeom prst="rect">
              <a:avLst/>
            </a:prstGeom>
          </p:spPr>
        </p:pic>
        <p:sp>
          <p:nvSpPr>
            <p:cNvPr id="26" name="Freeform 25"/>
            <p:cNvSpPr/>
            <p:nvPr/>
          </p:nvSpPr>
          <p:spPr>
            <a:xfrm>
              <a:off x="920343" y="2261343"/>
              <a:ext cx="59532" cy="552452"/>
            </a:xfrm>
            <a:custGeom>
              <a:avLst/>
              <a:gdLst>
                <a:gd name="connsiteX0" fmla="*/ 0 w 88106"/>
                <a:gd name="connsiteY0" fmla="*/ 559594 h 559594"/>
                <a:gd name="connsiteX1" fmla="*/ 42862 w 88106"/>
                <a:gd name="connsiteY1" fmla="*/ 0 h 559594"/>
                <a:gd name="connsiteX2" fmla="*/ 88106 w 88106"/>
                <a:gd name="connsiteY2" fmla="*/ 559594 h 559594"/>
                <a:gd name="connsiteX3" fmla="*/ 0 w 88106"/>
                <a:gd name="connsiteY3" fmla="*/ 559594 h 559594"/>
                <a:gd name="connsiteX0" fmla="*/ 0 w 88106"/>
                <a:gd name="connsiteY0" fmla="*/ 571500 h 571500"/>
                <a:gd name="connsiteX1" fmla="*/ 35812 w 88106"/>
                <a:gd name="connsiteY1" fmla="*/ 0 h 571500"/>
                <a:gd name="connsiteX2" fmla="*/ 88106 w 88106"/>
                <a:gd name="connsiteY2" fmla="*/ 571500 h 571500"/>
                <a:gd name="connsiteX3" fmla="*/ 0 w 88106"/>
                <a:gd name="connsiteY3" fmla="*/ 571500 h 571500"/>
                <a:gd name="connsiteX0" fmla="*/ 0 w 88106"/>
                <a:gd name="connsiteY0" fmla="*/ 571500 h 571500"/>
                <a:gd name="connsiteX1" fmla="*/ 35812 w 88106"/>
                <a:gd name="connsiteY1" fmla="*/ 0 h 571500"/>
                <a:gd name="connsiteX2" fmla="*/ 88106 w 88106"/>
                <a:gd name="connsiteY2" fmla="*/ 571500 h 571500"/>
                <a:gd name="connsiteX3" fmla="*/ 0 w 88106"/>
                <a:gd name="connsiteY3" fmla="*/ 571500 h 571500"/>
                <a:gd name="connsiteX0" fmla="*/ 0 w 88106"/>
                <a:gd name="connsiteY0" fmla="*/ 571500 h 571500"/>
                <a:gd name="connsiteX1" fmla="*/ 35812 w 88106"/>
                <a:gd name="connsiteY1" fmla="*/ 0 h 571500"/>
                <a:gd name="connsiteX2" fmla="*/ 88106 w 88106"/>
                <a:gd name="connsiteY2" fmla="*/ 571500 h 571500"/>
                <a:gd name="connsiteX3" fmla="*/ 0 w 88106"/>
                <a:gd name="connsiteY3" fmla="*/ 571500 h 571500"/>
                <a:gd name="connsiteX0" fmla="*/ 0 w 94343"/>
                <a:gd name="connsiteY0" fmla="*/ 571500 h 571500"/>
                <a:gd name="connsiteX1" fmla="*/ 35812 w 94343"/>
                <a:gd name="connsiteY1" fmla="*/ 0 h 571500"/>
                <a:gd name="connsiteX2" fmla="*/ 88106 w 94343"/>
                <a:gd name="connsiteY2" fmla="*/ 571500 h 571500"/>
                <a:gd name="connsiteX3" fmla="*/ 0 w 94343"/>
                <a:gd name="connsiteY3" fmla="*/ 571500 h 571500"/>
                <a:gd name="connsiteX0" fmla="*/ 0 w 88106"/>
                <a:gd name="connsiteY0" fmla="*/ 571500 h 571500"/>
                <a:gd name="connsiteX1" fmla="*/ 35812 w 88106"/>
                <a:gd name="connsiteY1" fmla="*/ 0 h 571500"/>
                <a:gd name="connsiteX2" fmla="*/ 88106 w 88106"/>
                <a:gd name="connsiteY2" fmla="*/ 571500 h 571500"/>
                <a:gd name="connsiteX3" fmla="*/ 0 w 88106"/>
                <a:gd name="connsiteY3" fmla="*/ 571500 h 571500"/>
                <a:gd name="connsiteX0" fmla="*/ 0 w 88106"/>
                <a:gd name="connsiteY0" fmla="*/ 571500 h 571500"/>
                <a:gd name="connsiteX1" fmla="*/ 35812 w 88106"/>
                <a:gd name="connsiteY1" fmla="*/ 0 h 571500"/>
                <a:gd name="connsiteX2" fmla="*/ 88106 w 88106"/>
                <a:gd name="connsiteY2" fmla="*/ 571500 h 571500"/>
                <a:gd name="connsiteX3" fmla="*/ 0 w 88106"/>
                <a:gd name="connsiteY3" fmla="*/ 571500 h 571500"/>
                <a:gd name="connsiteX0" fmla="*/ 0 w 88106"/>
                <a:gd name="connsiteY0" fmla="*/ 571500 h 571500"/>
                <a:gd name="connsiteX1" fmla="*/ 35812 w 88106"/>
                <a:gd name="connsiteY1" fmla="*/ 0 h 571500"/>
                <a:gd name="connsiteX2" fmla="*/ 88106 w 88106"/>
                <a:gd name="connsiteY2" fmla="*/ 571500 h 571500"/>
                <a:gd name="connsiteX3" fmla="*/ 0 w 88106"/>
                <a:gd name="connsiteY3" fmla="*/ 571500 h 571500"/>
                <a:gd name="connsiteX0" fmla="*/ 0 w 88106"/>
                <a:gd name="connsiteY0" fmla="*/ 571500 h 571500"/>
                <a:gd name="connsiteX1" fmla="*/ 35812 w 88106"/>
                <a:gd name="connsiteY1" fmla="*/ 0 h 571500"/>
                <a:gd name="connsiteX2" fmla="*/ 88106 w 88106"/>
                <a:gd name="connsiteY2" fmla="*/ 571500 h 571500"/>
                <a:gd name="connsiteX3" fmla="*/ 0 w 88106"/>
                <a:gd name="connsiteY3" fmla="*/ 571500 h 571500"/>
                <a:gd name="connsiteX0" fmla="*/ 0 w 88106"/>
                <a:gd name="connsiteY0" fmla="*/ 571500 h 571500"/>
                <a:gd name="connsiteX1" fmla="*/ 35812 w 88106"/>
                <a:gd name="connsiteY1" fmla="*/ 0 h 571500"/>
                <a:gd name="connsiteX2" fmla="*/ 88106 w 88106"/>
                <a:gd name="connsiteY2" fmla="*/ 571500 h 571500"/>
                <a:gd name="connsiteX3" fmla="*/ 0 w 88106"/>
                <a:gd name="connsiteY3" fmla="*/ 571500 h 571500"/>
                <a:gd name="connsiteX0" fmla="*/ 0 w 88106"/>
                <a:gd name="connsiteY0" fmla="*/ 571500 h 571500"/>
                <a:gd name="connsiteX1" fmla="*/ 35812 w 88106"/>
                <a:gd name="connsiteY1" fmla="*/ 0 h 571500"/>
                <a:gd name="connsiteX2" fmla="*/ 88106 w 88106"/>
                <a:gd name="connsiteY2" fmla="*/ 571500 h 571500"/>
                <a:gd name="connsiteX3" fmla="*/ 0 w 88106"/>
                <a:gd name="connsiteY3" fmla="*/ 571500 h 571500"/>
                <a:gd name="connsiteX0" fmla="*/ 0 w 88106"/>
                <a:gd name="connsiteY0" fmla="*/ 571500 h 571500"/>
                <a:gd name="connsiteX1" fmla="*/ 35812 w 88106"/>
                <a:gd name="connsiteY1" fmla="*/ 0 h 571500"/>
                <a:gd name="connsiteX2" fmla="*/ 88106 w 88106"/>
                <a:gd name="connsiteY2" fmla="*/ 571500 h 571500"/>
                <a:gd name="connsiteX3" fmla="*/ 0 w 88106"/>
                <a:gd name="connsiteY3" fmla="*/ 571500 h 571500"/>
                <a:gd name="connsiteX0" fmla="*/ 0 w 88106"/>
                <a:gd name="connsiteY0" fmla="*/ 571500 h 571500"/>
                <a:gd name="connsiteX1" fmla="*/ 35812 w 88106"/>
                <a:gd name="connsiteY1" fmla="*/ 0 h 571500"/>
                <a:gd name="connsiteX2" fmla="*/ 88106 w 88106"/>
                <a:gd name="connsiteY2" fmla="*/ 571500 h 571500"/>
                <a:gd name="connsiteX3" fmla="*/ 0 w 88106"/>
                <a:gd name="connsiteY3" fmla="*/ 571500 h 571500"/>
                <a:gd name="connsiteX0" fmla="*/ 0 w 88106"/>
                <a:gd name="connsiteY0" fmla="*/ 571500 h 571500"/>
                <a:gd name="connsiteX1" fmla="*/ 35812 w 88106"/>
                <a:gd name="connsiteY1" fmla="*/ 0 h 571500"/>
                <a:gd name="connsiteX2" fmla="*/ 88106 w 88106"/>
                <a:gd name="connsiteY2" fmla="*/ 571500 h 571500"/>
                <a:gd name="connsiteX3" fmla="*/ 0 w 88106"/>
                <a:gd name="connsiteY3" fmla="*/ 571500 h 571500"/>
                <a:gd name="connsiteX0" fmla="*/ 0 w 88106"/>
                <a:gd name="connsiteY0" fmla="*/ 571500 h 571500"/>
                <a:gd name="connsiteX1" fmla="*/ 35812 w 88106"/>
                <a:gd name="connsiteY1" fmla="*/ 0 h 571500"/>
                <a:gd name="connsiteX2" fmla="*/ 88106 w 88106"/>
                <a:gd name="connsiteY2" fmla="*/ 571500 h 571500"/>
                <a:gd name="connsiteX3" fmla="*/ 0 w 88106"/>
                <a:gd name="connsiteY3" fmla="*/ 571500 h 571500"/>
                <a:gd name="connsiteX0" fmla="*/ 0 w 88106"/>
                <a:gd name="connsiteY0" fmla="*/ 571500 h 571500"/>
                <a:gd name="connsiteX1" fmla="*/ 35812 w 88106"/>
                <a:gd name="connsiteY1" fmla="*/ 0 h 571500"/>
                <a:gd name="connsiteX2" fmla="*/ 88106 w 88106"/>
                <a:gd name="connsiteY2" fmla="*/ 571500 h 571500"/>
                <a:gd name="connsiteX3" fmla="*/ 0 w 88106"/>
                <a:gd name="connsiteY3" fmla="*/ 571500 h 571500"/>
                <a:gd name="connsiteX0" fmla="*/ 0 w 88106"/>
                <a:gd name="connsiteY0" fmla="*/ 571500 h 571500"/>
                <a:gd name="connsiteX1" fmla="*/ 35812 w 88106"/>
                <a:gd name="connsiteY1" fmla="*/ 0 h 571500"/>
                <a:gd name="connsiteX2" fmla="*/ 88106 w 88106"/>
                <a:gd name="connsiteY2" fmla="*/ 571500 h 571500"/>
                <a:gd name="connsiteX3" fmla="*/ 0 w 88106"/>
                <a:gd name="connsiteY3" fmla="*/ 571500 h 571500"/>
                <a:gd name="connsiteX0" fmla="*/ 0 w 88106"/>
                <a:gd name="connsiteY0" fmla="*/ 571500 h 571500"/>
                <a:gd name="connsiteX1" fmla="*/ 35812 w 88106"/>
                <a:gd name="connsiteY1" fmla="*/ 0 h 571500"/>
                <a:gd name="connsiteX2" fmla="*/ 88106 w 88106"/>
                <a:gd name="connsiteY2" fmla="*/ 571500 h 571500"/>
                <a:gd name="connsiteX3" fmla="*/ 0 w 88106"/>
                <a:gd name="connsiteY3" fmla="*/ 571500 h 571500"/>
                <a:gd name="connsiteX0" fmla="*/ 0 w 88106"/>
                <a:gd name="connsiteY0" fmla="*/ 571501 h 571501"/>
                <a:gd name="connsiteX1" fmla="*/ 35812 w 88106"/>
                <a:gd name="connsiteY1" fmla="*/ 1 h 571501"/>
                <a:gd name="connsiteX2" fmla="*/ 88106 w 88106"/>
                <a:gd name="connsiteY2" fmla="*/ 571501 h 571501"/>
                <a:gd name="connsiteX3" fmla="*/ 0 w 88106"/>
                <a:gd name="connsiteY3" fmla="*/ 571501 h 571501"/>
                <a:gd name="connsiteX0" fmla="*/ 0 w 88106"/>
                <a:gd name="connsiteY0" fmla="*/ 554833 h 554833"/>
                <a:gd name="connsiteX1" fmla="*/ 49909 w 88106"/>
                <a:gd name="connsiteY1" fmla="*/ 2 h 554833"/>
                <a:gd name="connsiteX2" fmla="*/ 88106 w 88106"/>
                <a:gd name="connsiteY2" fmla="*/ 554833 h 554833"/>
                <a:gd name="connsiteX3" fmla="*/ 0 w 88106"/>
                <a:gd name="connsiteY3" fmla="*/ 554833 h 554833"/>
                <a:gd name="connsiteX0" fmla="*/ 0 w 88106"/>
                <a:gd name="connsiteY0" fmla="*/ 552452 h 552452"/>
                <a:gd name="connsiteX1" fmla="*/ 35812 w 88106"/>
                <a:gd name="connsiteY1" fmla="*/ 2 h 552452"/>
                <a:gd name="connsiteX2" fmla="*/ 88106 w 88106"/>
                <a:gd name="connsiteY2" fmla="*/ 552452 h 552452"/>
                <a:gd name="connsiteX3" fmla="*/ 0 w 88106"/>
                <a:gd name="connsiteY3" fmla="*/ 552452 h 5524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8106" h="552452">
                  <a:moveTo>
                    <a:pt x="0" y="552452"/>
                  </a:moveTo>
                  <a:cubicBezTo>
                    <a:pt x="13692" y="274639"/>
                    <a:pt x="-3941" y="-791"/>
                    <a:pt x="35812" y="2"/>
                  </a:cubicBezTo>
                  <a:cubicBezTo>
                    <a:pt x="75565" y="795"/>
                    <a:pt x="81756" y="468711"/>
                    <a:pt x="88106" y="552452"/>
                  </a:cubicBezTo>
                  <a:lnTo>
                    <a:pt x="0" y="552452"/>
                  </a:lnTo>
                  <a:close/>
                </a:path>
              </a:pathLst>
            </a:custGeom>
            <a:solidFill>
              <a:schemeClr val="bg2"/>
            </a:solidFill>
            <a:ln w="12700">
              <a:solidFill>
                <a:schemeClr val="bg2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Freeform 27"/>
            <p:cNvSpPr/>
            <p:nvPr/>
          </p:nvSpPr>
          <p:spPr>
            <a:xfrm>
              <a:off x="1097746" y="2466972"/>
              <a:ext cx="192882" cy="347663"/>
            </a:xfrm>
            <a:custGeom>
              <a:avLst/>
              <a:gdLst>
                <a:gd name="connsiteX0" fmla="*/ 0 w 192882"/>
                <a:gd name="connsiteY0" fmla="*/ 347663 h 347663"/>
                <a:gd name="connsiteX1" fmla="*/ 92869 w 192882"/>
                <a:gd name="connsiteY1" fmla="*/ 0 h 347663"/>
                <a:gd name="connsiteX2" fmla="*/ 192882 w 192882"/>
                <a:gd name="connsiteY2" fmla="*/ 347663 h 347663"/>
                <a:gd name="connsiteX3" fmla="*/ 0 w 192882"/>
                <a:gd name="connsiteY3" fmla="*/ 347663 h 3476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92882" h="347663">
                  <a:moveTo>
                    <a:pt x="0" y="347663"/>
                  </a:moveTo>
                  <a:cubicBezTo>
                    <a:pt x="30361" y="173831"/>
                    <a:pt x="60722" y="0"/>
                    <a:pt x="92869" y="0"/>
                  </a:cubicBezTo>
                  <a:cubicBezTo>
                    <a:pt x="125016" y="0"/>
                    <a:pt x="158949" y="173831"/>
                    <a:pt x="192882" y="347663"/>
                  </a:cubicBezTo>
                  <a:lnTo>
                    <a:pt x="0" y="347663"/>
                  </a:lnTo>
                  <a:close/>
                </a:path>
              </a:pathLst>
            </a:custGeom>
            <a:solidFill>
              <a:schemeClr val="accent6"/>
            </a:solidFill>
            <a:ln>
              <a:solidFill>
                <a:schemeClr val="accent6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34" name="Group 33"/>
            <p:cNvGrpSpPr>
              <a:grpSpLocks noChangeAspect="1"/>
            </p:cNvGrpSpPr>
            <p:nvPr/>
          </p:nvGrpSpPr>
          <p:grpSpPr>
            <a:xfrm>
              <a:off x="885169" y="2226109"/>
              <a:ext cx="125118" cy="591378"/>
              <a:chOff x="3654454" y="2240743"/>
              <a:chExt cx="156398" cy="704850"/>
            </a:xfrm>
          </p:grpSpPr>
          <p:cxnSp>
            <p:nvCxnSpPr>
              <p:cNvPr id="12" name="Straight Connector 11"/>
              <p:cNvCxnSpPr/>
              <p:nvPr/>
            </p:nvCxnSpPr>
            <p:spPr>
              <a:xfrm flipV="1">
                <a:off x="3654454" y="2240743"/>
                <a:ext cx="0" cy="704850"/>
              </a:xfrm>
              <a:prstGeom prst="line">
                <a:avLst/>
              </a:prstGeom>
              <a:ln w="12700">
                <a:solidFill>
                  <a:schemeClr val="accent4"/>
                </a:solidFill>
                <a:prstDash val="sysDash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Straight Connector 12"/>
              <p:cNvCxnSpPr/>
              <p:nvPr/>
            </p:nvCxnSpPr>
            <p:spPr>
              <a:xfrm flipV="1">
                <a:off x="3810852" y="2240743"/>
                <a:ext cx="0" cy="704850"/>
              </a:xfrm>
              <a:prstGeom prst="line">
                <a:avLst/>
              </a:prstGeom>
              <a:ln w="12700">
                <a:solidFill>
                  <a:schemeClr val="accent4"/>
                </a:solidFill>
                <a:prstDash val="sysDash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Straight Connector 14"/>
              <p:cNvCxnSpPr/>
              <p:nvPr/>
            </p:nvCxnSpPr>
            <p:spPr>
              <a:xfrm>
                <a:off x="3654454" y="2245507"/>
                <a:ext cx="156398" cy="0"/>
              </a:xfrm>
              <a:prstGeom prst="line">
                <a:avLst/>
              </a:prstGeom>
              <a:ln w="12700">
                <a:solidFill>
                  <a:schemeClr val="accent4"/>
                </a:solidFill>
                <a:prstDash val="sysDash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25" name="Group 24"/>
          <p:cNvGrpSpPr/>
          <p:nvPr/>
        </p:nvGrpSpPr>
        <p:grpSpPr>
          <a:xfrm>
            <a:off x="8145725" y="9524328"/>
            <a:ext cx="5386042" cy="3850232"/>
            <a:chOff x="1697026" y="2080997"/>
            <a:chExt cx="1122092" cy="841248"/>
          </a:xfrm>
        </p:grpSpPr>
        <p:grpSp>
          <p:nvGrpSpPr>
            <p:cNvPr id="59" name="Group 58"/>
            <p:cNvGrpSpPr/>
            <p:nvPr/>
          </p:nvGrpSpPr>
          <p:grpSpPr>
            <a:xfrm>
              <a:off x="1697026" y="2080997"/>
              <a:ext cx="1122092" cy="841248"/>
              <a:chOff x="465436" y="2114338"/>
              <a:chExt cx="1122092" cy="841248"/>
            </a:xfrm>
          </p:grpSpPr>
          <p:pic>
            <p:nvPicPr>
              <p:cNvPr id="60" name="Picture 59"/>
              <p:cNvPicPr>
                <a:picLocks noChangeAspect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65436" y="2114338"/>
                <a:ext cx="1122092" cy="841248"/>
              </a:xfrm>
              <a:prstGeom prst="rect">
                <a:avLst/>
              </a:prstGeom>
            </p:spPr>
          </p:pic>
          <p:sp>
            <p:nvSpPr>
              <p:cNvPr id="61" name="Freeform 60"/>
              <p:cNvSpPr/>
              <p:nvPr/>
            </p:nvSpPr>
            <p:spPr>
              <a:xfrm>
                <a:off x="1015603" y="2294684"/>
                <a:ext cx="59532" cy="552452"/>
              </a:xfrm>
              <a:custGeom>
                <a:avLst/>
                <a:gdLst>
                  <a:gd name="connsiteX0" fmla="*/ 0 w 88106"/>
                  <a:gd name="connsiteY0" fmla="*/ 559594 h 559594"/>
                  <a:gd name="connsiteX1" fmla="*/ 42862 w 88106"/>
                  <a:gd name="connsiteY1" fmla="*/ 0 h 559594"/>
                  <a:gd name="connsiteX2" fmla="*/ 88106 w 88106"/>
                  <a:gd name="connsiteY2" fmla="*/ 559594 h 559594"/>
                  <a:gd name="connsiteX3" fmla="*/ 0 w 88106"/>
                  <a:gd name="connsiteY3" fmla="*/ 559594 h 559594"/>
                  <a:gd name="connsiteX0" fmla="*/ 0 w 88106"/>
                  <a:gd name="connsiteY0" fmla="*/ 571500 h 571500"/>
                  <a:gd name="connsiteX1" fmla="*/ 35812 w 88106"/>
                  <a:gd name="connsiteY1" fmla="*/ 0 h 571500"/>
                  <a:gd name="connsiteX2" fmla="*/ 88106 w 88106"/>
                  <a:gd name="connsiteY2" fmla="*/ 571500 h 571500"/>
                  <a:gd name="connsiteX3" fmla="*/ 0 w 88106"/>
                  <a:gd name="connsiteY3" fmla="*/ 571500 h 571500"/>
                  <a:gd name="connsiteX0" fmla="*/ 0 w 88106"/>
                  <a:gd name="connsiteY0" fmla="*/ 571500 h 571500"/>
                  <a:gd name="connsiteX1" fmla="*/ 35812 w 88106"/>
                  <a:gd name="connsiteY1" fmla="*/ 0 h 571500"/>
                  <a:gd name="connsiteX2" fmla="*/ 88106 w 88106"/>
                  <a:gd name="connsiteY2" fmla="*/ 571500 h 571500"/>
                  <a:gd name="connsiteX3" fmla="*/ 0 w 88106"/>
                  <a:gd name="connsiteY3" fmla="*/ 571500 h 571500"/>
                  <a:gd name="connsiteX0" fmla="*/ 0 w 88106"/>
                  <a:gd name="connsiteY0" fmla="*/ 571500 h 571500"/>
                  <a:gd name="connsiteX1" fmla="*/ 35812 w 88106"/>
                  <a:gd name="connsiteY1" fmla="*/ 0 h 571500"/>
                  <a:gd name="connsiteX2" fmla="*/ 88106 w 88106"/>
                  <a:gd name="connsiteY2" fmla="*/ 571500 h 571500"/>
                  <a:gd name="connsiteX3" fmla="*/ 0 w 88106"/>
                  <a:gd name="connsiteY3" fmla="*/ 571500 h 571500"/>
                  <a:gd name="connsiteX0" fmla="*/ 0 w 94343"/>
                  <a:gd name="connsiteY0" fmla="*/ 571500 h 571500"/>
                  <a:gd name="connsiteX1" fmla="*/ 35812 w 94343"/>
                  <a:gd name="connsiteY1" fmla="*/ 0 h 571500"/>
                  <a:gd name="connsiteX2" fmla="*/ 88106 w 94343"/>
                  <a:gd name="connsiteY2" fmla="*/ 571500 h 571500"/>
                  <a:gd name="connsiteX3" fmla="*/ 0 w 94343"/>
                  <a:gd name="connsiteY3" fmla="*/ 571500 h 571500"/>
                  <a:gd name="connsiteX0" fmla="*/ 0 w 88106"/>
                  <a:gd name="connsiteY0" fmla="*/ 571500 h 571500"/>
                  <a:gd name="connsiteX1" fmla="*/ 35812 w 88106"/>
                  <a:gd name="connsiteY1" fmla="*/ 0 h 571500"/>
                  <a:gd name="connsiteX2" fmla="*/ 88106 w 88106"/>
                  <a:gd name="connsiteY2" fmla="*/ 571500 h 571500"/>
                  <a:gd name="connsiteX3" fmla="*/ 0 w 88106"/>
                  <a:gd name="connsiteY3" fmla="*/ 571500 h 571500"/>
                  <a:gd name="connsiteX0" fmla="*/ 0 w 88106"/>
                  <a:gd name="connsiteY0" fmla="*/ 571500 h 571500"/>
                  <a:gd name="connsiteX1" fmla="*/ 35812 w 88106"/>
                  <a:gd name="connsiteY1" fmla="*/ 0 h 571500"/>
                  <a:gd name="connsiteX2" fmla="*/ 88106 w 88106"/>
                  <a:gd name="connsiteY2" fmla="*/ 571500 h 571500"/>
                  <a:gd name="connsiteX3" fmla="*/ 0 w 88106"/>
                  <a:gd name="connsiteY3" fmla="*/ 571500 h 571500"/>
                  <a:gd name="connsiteX0" fmla="*/ 0 w 88106"/>
                  <a:gd name="connsiteY0" fmla="*/ 571500 h 571500"/>
                  <a:gd name="connsiteX1" fmla="*/ 35812 w 88106"/>
                  <a:gd name="connsiteY1" fmla="*/ 0 h 571500"/>
                  <a:gd name="connsiteX2" fmla="*/ 88106 w 88106"/>
                  <a:gd name="connsiteY2" fmla="*/ 571500 h 571500"/>
                  <a:gd name="connsiteX3" fmla="*/ 0 w 88106"/>
                  <a:gd name="connsiteY3" fmla="*/ 571500 h 571500"/>
                  <a:gd name="connsiteX0" fmla="*/ 0 w 88106"/>
                  <a:gd name="connsiteY0" fmla="*/ 571500 h 571500"/>
                  <a:gd name="connsiteX1" fmla="*/ 35812 w 88106"/>
                  <a:gd name="connsiteY1" fmla="*/ 0 h 571500"/>
                  <a:gd name="connsiteX2" fmla="*/ 88106 w 88106"/>
                  <a:gd name="connsiteY2" fmla="*/ 571500 h 571500"/>
                  <a:gd name="connsiteX3" fmla="*/ 0 w 88106"/>
                  <a:gd name="connsiteY3" fmla="*/ 571500 h 571500"/>
                  <a:gd name="connsiteX0" fmla="*/ 0 w 88106"/>
                  <a:gd name="connsiteY0" fmla="*/ 571500 h 571500"/>
                  <a:gd name="connsiteX1" fmla="*/ 35812 w 88106"/>
                  <a:gd name="connsiteY1" fmla="*/ 0 h 571500"/>
                  <a:gd name="connsiteX2" fmla="*/ 88106 w 88106"/>
                  <a:gd name="connsiteY2" fmla="*/ 571500 h 571500"/>
                  <a:gd name="connsiteX3" fmla="*/ 0 w 88106"/>
                  <a:gd name="connsiteY3" fmla="*/ 571500 h 571500"/>
                  <a:gd name="connsiteX0" fmla="*/ 0 w 88106"/>
                  <a:gd name="connsiteY0" fmla="*/ 571500 h 571500"/>
                  <a:gd name="connsiteX1" fmla="*/ 35812 w 88106"/>
                  <a:gd name="connsiteY1" fmla="*/ 0 h 571500"/>
                  <a:gd name="connsiteX2" fmla="*/ 88106 w 88106"/>
                  <a:gd name="connsiteY2" fmla="*/ 571500 h 571500"/>
                  <a:gd name="connsiteX3" fmla="*/ 0 w 88106"/>
                  <a:gd name="connsiteY3" fmla="*/ 571500 h 571500"/>
                  <a:gd name="connsiteX0" fmla="*/ 0 w 88106"/>
                  <a:gd name="connsiteY0" fmla="*/ 571500 h 571500"/>
                  <a:gd name="connsiteX1" fmla="*/ 35812 w 88106"/>
                  <a:gd name="connsiteY1" fmla="*/ 0 h 571500"/>
                  <a:gd name="connsiteX2" fmla="*/ 88106 w 88106"/>
                  <a:gd name="connsiteY2" fmla="*/ 571500 h 571500"/>
                  <a:gd name="connsiteX3" fmla="*/ 0 w 88106"/>
                  <a:gd name="connsiteY3" fmla="*/ 571500 h 571500"/>
                  <a:gd name="connsiteX0" fmla="*/ 0 w 88106"/>
                  <a:gd name="connsiteY0" fmla="*/ 571500 h 571500"/>
                  <a:gd name="connsiteX1" fmla="*/ 35812 w 88106"/>
                  <a:gd name="connsiteY1" fmla="*/ 0 h 571500"/>
                  <a:gd name="connsiteX2" fmla="*/ 88106 w 88106"/>
                  <a:gd name="connsiteY2" fmla="*/ 571500 h 571500"/>
                  <a:gd name="connsiteX3" fmla="*/ 0 w 88106"/>
                  <a:gd name="connsiteY3" fmla="*/ 571500 h 571500"/>
                  <a:gd name="connsiteX0" fmla="*/ 0 w 88106"/>
                  <a:gd name="connsiteY0" fmla="*/ 571500 h 571500"/>
                  <a:gd name="connsiteX1" fmla="*/ 35812 w 88106"/>
                  <a:gd name="connsiteY1" fmla="*/ 0 h 571500"/>
                  <a:gd name="connsiteX2" fmla="*/ 88106 w 88106"/>
                  <a:gd name="connsiteY2" fmla="*/ 571500 h 571500"/>
                  <a:gd name="connsiteX3" fmla="*/ 0 w 88106"/>
                  <a:gd name="connsiteY3" fmla="*/ 571500 h 571500"/>
                  <a:gd name="connsiteX0" fmla="*/ 0 w 88106"/>
                  <a:gd name="connsiteY0" fmla="*/ 571500 h 571500"/>
                  <a:gd name="connsiteX1" fmla="*/ 35812 w 88106"/>
                  <a:gd name="connsiteY1" fmla="*/ 0 h 571500"/>
                  <a:gd name="connsiteX2" fmla="*/ 88106 w 88106"/>
                  <a:gd name="connsiteY2" fmla="*/ 571500 h 571500"/>
                  <a:gd name="connsiteX3" fmla="*/ 0 w 88106"/>
                  <a:gd name="connsiteY3" fmla="*/ 571500 h 571500"/>
                  <a:gd name="connsiteX0" fmla="*/ 0 w 88106"/>
                  <a:gd name="connsiteY0" fmla="*/ 571500 h 571500"/>
                  <a:gd name="connsiteX1" fmla="*/ 35812 w 88106"/>
                  <a:gd name="connsiteY1" fmla="*/ 0 h 571500"/>
                  <a:gd name="connsiteX2" fmla="*/ 88106 w 88106"/>
                  <a:gd name="connsiteY2" fmla="*/ 571500 h 571500"/>
                  <a:gd name="connsiteX3" fmla="*/ 0 w 88106"/>
                  <a:gd name="connsiteY3" fmla="*/ 571500 h 571500"/>
                  <a:gd name="connsiteX0" fmla="*/ 0 w 88106"/>
                  <a:gd name="connsiteY0" fmla="*/ 571500 h 571500"/>
                  <a:gd name="connsiteX1" fmla="*/ 35812 w 88106"/>
                  <a:gd name="connsiteY1" fmla="*/ 0 h 571500"/>
                  <a:gd name="connsiteX2" fmla="*/ 88106 w 88106"/>
                  <a:gd name="connsiteY2" fmla="*/ 571500 h 571500"/>
                  <a:gd name="connsiteX3" fmla="*/ 0 w 88106"/>
                  <a:gd name="connsiteY3" fmla="*/ 571500 h 571500"/>
                  <a:gd name="connsiteX0" fmla="*/ 0 w 88106"/>
                  <a:gd name="connsiteY0" fmla="*/ 571500 h 571500"/>
                  <a:gd name="connsiteX1" fmla="*/ 35812 w 88106"/>
                  <a:gd name="connsiteY1" fmla="*/ 0 h 571500"/>
                  <a:gd name="connsiteX2" fmla="*/ 88106 w 88106"/>
                  <a:gd name="connsiteY2" fmla="*/ 571500 h 571500"/>
                  <a:gd name="connsiteX3" fmla="*/ 0 w 88106"/>
                  <a:gd name="connsiteY3" fmla="*/ 571500 h 571500"/>
                  <a:gd name="connsiteX0" fmla="*/ 0 w 88106"/>
                  <a:gd name="connsiteY0" fmla="*/ 571501 h 571501"/>
                  <a:gd name="connsiteX1" fmla="*/ 35812 w 88106"/>
                  <a:gd name="connsiteY1" fmla="*/ 1 h 571501"/>
                  <a:gd name="connsiteX2" fmla="*/ 88106 w 88106"/>
                  <a:gd name="connsiteY2" fmla="*/ 571501 h 571501"/>
                  <a:gd name="connsiteX3" fmla="*/ 0 w 88106"/>
                  <a:gd name="connsiteY3" fmla="*/ 571501 h 571501"/>
                  <a:gd name="connsiteX0" fmla="*/ 0 w 88106"/>
                  <a:gd name="connsiteY0" fmla="*/ 554833 h 554833"/>
                  <a:gd name="connsiteX1" fmla="*/ 49909 w 88106"/>
                  <a:gd name="connsiteY1" fmla="*/ 2 h 554833"/>
                  <a:gd name="connsiteX2" fmla="*/ 88106 w 88106"/>
                  <a:gd name="connsiteY2" fmla="*/ 554833 h 554833"/>
                  <a:gd name="connsiteX3" fmla="*/ 0 w 88106"/>
                  <a:gd name="connsiteY3" fmla="*/ 554833 h 554833"/>
                  <a:gd name="connsiteX0" fmla="*/ 0 w 88106"/>
                  <a:gd name="connsiteY0" fmla="*/ 552452 h 552452"/>
                  <a:gd name="connsiteX1" fmla="*/ 35812 w 88106"/>
                  <a:gd name="connsiteY1" fmla="*/ 2 h 552452"/>
                  <a:gd name="connsiteX2" fmla="*/ 88106 w 88106"/>
                  <a:gd name="connsiteY2" fmla="*/ 552452 h 552452"/>
                  <a:gd name="connsiteX3" fmla="*/ 0 w 88106"/>
                  <a:gd name="connsiteY3" fmla="*/ 552452 h 5524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8106" h="552452">
                    <a:moveTo>
                      <a:pt x="0" y="552452"/>
                    </a:moveTo>
                    <a:cubicBezTo>
                      <a:pt x="13692" y="274639"/>
                      <a:pt x="-3941" y="-791"/>
                      <a:pt x="35812" y="2"/>
                    </a:cubicBezTo>
                    <a:cubicBezTo>
                      <a:pt x="75565" y="795"/>
                      <a:pt x="81756" y="468711"/>
                      <a:pt x="88106" y="552452"/>
                    </a:cubicBezTo>
                    <a:lnTo>
                      <a:pt x="0" y="552452"/>
                    </a:lnTo>
                    <a:close/>
                  </a:path>
                </a:pathLst>
              </a:custGeom>
              <a:solidFill>
                <a:schemeClr val="bg2"/>
              </a:solidFill>
              <a:ln w="12700">
                <a:solidFill>
                  <a:schemeClr val="bg2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2" name="Freeform 61"/>
              <p:cNvSpPr/>
              <p:nvPr/>
            </p:nvSpPr>
            <p:spPr>
              <a:xfrm>
                <a:off x="1193006" y="2500313"/>
                <a:ext cx="192882" cy="347663"/>
              </a:xfrm>
              <a:custGeom>
                <a:avLst/>
                <a:gdLst>
                  <a:gd name="connsiteX0" fmla="*/ 0 w 192882"/>
                  <a:gd name="connsiteY0" fmla="*/ 347663 h 347663"/>
                  <a:gd name="connsiteX1" fmla="*/ 92869 w 192882"/>
                  <a:gd name="connsiteY1" fmla="*/ 0 h 347663"/>
                  <a:gd name="connsiteX2" fmla="*/ 192882 w 192882"/>
                  <a:gd name="connsiteY2" fmla="*/ 347663 h 347663"/>
                  <a:gd name="connsiteX3" fmla="*/ 0 w 192882"/>
                  <a:gd name="connsiteY3" fmla="*/ 347663 h 3476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92882" h="347663">
                    <a:moveTo>
                      <a:pt x="0" y="347663"/>
                    </a:moveTo>
                    <a:cubicBezTo>
                      <a:pt x="30361" y="173831"/>
                      <a:pt x="60722" y="0"/>
                      <a:pt x="92869" y="0"/>
                    </a:cubicBezTo>
                    <a:cubicBezTo>
                      <a:pt x="125016" y="0"/>
                      <a:pt x="158949" y="173831"/>
                      <a:pt x="192882" y="347663"/>
                    </a:cubicBezTo>
                    <a:lnTo>
                      <a:pt x="0" y="347663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solidFill>
                  <a:schemeClr val="accent6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67" name="Rectangle 66"/>
            <p:cNvSpPr/>
            <p:nvPr/>
          </p:nvSpPr>
          <p:spPr>
            <a:xfrm>
              <a:off x="2214400" y="2225344"/>
              <a:ext cx="125118" cy="58768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1776845" y="15466492"/>
            <a:ext cx="5386042" cy="3850232"/>
            <a:chOff x="370176" y="3379317"/>
            <a:chExt cx="1122092" cy="841248"/>
          </a:xfrm>
        </p:grpSpPr>
        <p:pic>
          <p:nvPicPr>
            <p:cNvPr id="78" name="Picture 77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0176" y="3379317"/>
              <a:ext cx="1122092" cy="841248"/>
            </a:xfrm>
            <a:prstGeom prst="rect">
              <a:avLst/>
            </a:prstGeom>
          </p:spPr>
        </p:pic>
        <p:sp>
          <p:nvSpPr>
            <p:cNvPr id="79" name="Freeform 78"/>
            <p:cNvSpPr/>
            <p:nvPr/>
          </p:nvSpPr>
          <p:spPr>
            <a:xfrm>
              <a:off x="920343" y="3559663"/>
              <a:ext cx="59532" cy="552452"/>
            </a:xfrm>
            <a:custGeom>
              <a:avLst/>
              <a:gdLst>
                <a:gd name="connsiteX0" fmla="*/ 0 w 88106"/>
                <a:gd name="connsiteY0" fmla="*/ 559594 h 559594"/>
                <a:gd name="connsiteX1" fmla="*/ 42862 w 88106"/>
                <a:gd name="connsiteY1" fmla="*/ 0 h 559594"/>
                <a:gd name="connsiteX2" fmla="*/ 88106 w 88106"/>
                <a:gd name="connsiteY2" fmla="*/ 559594 h 559594"/>
                <a:gd name="connsiteX3" fmla="*/ 0 w 88106"/>
                <a:gd name="connsiteY3" fmla="*/ 559594 h 559594"/>
                <a:gd name="connsiteX0" fmla="*/ 0 w 88106"/>
                <a:gd name="connsiteY0" fmla="*/ 571500 h 571500"/>
                <a:gd name="connsiteX1" fmla="*/ 35812 w 88106"/>
                <a:gd name="connsiteY1" fmla="*/ 0 h 571500"/>
                <a:gd name="connsiteX2" fmla="*/ 88106 w 88106"/>
                <a:gd name="connsiteY2" fmla="*/ 571500 h 571500"/>
                <a:gd name="connsiteX3" fmla="*/ 0 w 88106"/>
                <a:gd name="connsiteY3" fmla="*/ 571500 h 571500"/>
                <a:gd name="connsiteX0" fmla="*/ 0 w 88106"/>
                <a:gd name="connsiteY0" fmla="*/ 571500 h 571500"/>
                <a:gd name="connsiteX1" fmla="*/ 35812 w 88106"/>
                <a:gd name="connsiteY1" fmla="*/ 0 h 571500"/>
                <a:gd name="connsiteX2" fmla="*/ 88106 w 88106"/>
                <a:gd name="connsiteY2" fmla="*/ 571500 h 571500"/>
                <a:gd name="connsiteX3" fmla="*/ 0 w 88106"/>
                <a:gd name="connsiteY3" fmla="*/ 571500 h 571500"/>
                <a:gd name="connsiteX0" fmla="*/ 0 w 88106"/>
                <a:gd name="connsiteY0" fmla="*/ 571500 h 571500"/>
                <a:gd name="connsiteX1" fmla="*/ 35812 w 88106"/>
                <a:gd name="connsiteY1" fmla="*/ 0 h 571500"/>
                <a:gd name="connsiteX2" fmla="*/ 88106 w 88106"/>
                <a:gd name="connsiteY2" fmla="*/ 571500 h 571500"/>
                <a:gd name="connsiteX3" fmla="*/ 0 w 88106"/>
                <a:gd name="connsiteY3" fmla="*/ 571500 h 571500"/>
                <a:gd name="connsiteX0" fmla="*/ 0 w 94343"/>
                <a:gd name="connsiteY0" fmla="*/ 571500 h 571500"/>
                <a:gd name="connsiteX1" fmla="*/ 35812 w 94343"/>
                <a:gd name="connsiteY1" fmla="*/ 0 h 571500"/>
                <a:gd name="connsiteX2" fmla="*/ 88106 w 94343"/>
                <a:gd name="connsiteY2" fmla="*/ 571500 h 571500"/>
                <a:gd name="connsiteX3" fmla="*/ 0 w 94343"/>
                <a:gd name="connsiteY3" fmla="*/ 571500 h 571500"/>
                <a:gd name="connsiteX0" fmla="*/ 0 w 88106"/>
                <a:gd name="connsiteY0" fmla="*/ 571500 h 571500"/>
                <a:gd name="connsiteX1" fmla="*/ 35812 w 88106"/>
                <a:gd name="connsiteY1" fmla="*/ 0 h 571500"/>
                <a:gd name="connsiteX2" fmla="*/ 88106 w 88106"/>
                <a:gd name="connsiteY2" fmla="*/ 571500 h 571500"/>
                <a:gd name="connsiteX3" fmla="*/ 0 w 88106"/>
                <a:gd name="connsiteY3" fmla="*/ 571500 h 571500"/>
                <a:gd name="connsiteX0" fmla="*/ 0 w 88106"/>
                <a:gd name="connsiteY0" fmla="*/ 571500 h 571500"/>
                <a:gd name="connsiteX1" fmla="*/ 35812 w 88106"/>
                <a:gd name="connsiteY1" fmla="*/ 0 h 571500"/>
                <a:gd name="connsiteX2" fmla="*/ 88106 w 88106"/>
                <a:gd name="connsiteY2" fmla="*/ 571500 h 571500"/>
                <a:gd name="connsiteX3" fmla="*/ 0 w 88106"/>
                <a:gd name="connsiteY3" fmla="*/ 571500 h 571500"/>
                <a:gd name="connsiteX0" fmla="*/ 0 w 88106"/>
                <a:gd name="connsiteY0" fmla="*/ 571500 h 571500"/>
                <a:gd name="connsiteX1" fmla="*/ 35812 w 88106"/>
                <a:gd name="connsiteY1" fmla="*/ 0 h 571500"/>
                <a:gd name="connsiteX2" fmla="*/ 88106 w 88106"/>
                <a:gd name="connsiteY2" fmla="*/ 571500 h 571500"/>
                <a:gd name="connsiteX3" fmla="*/ 0 w 88106"/>
                <a:gd name="connsiteY3" fmla="*/ 571500 h 571500"/>
                <a:gd name="connsiteX0" fmla="*/ 0 w 88106"/>
                <a:gd name="connsiteY0" fmla="*/ 571500 h 571500"/>
                <a:gd name="connsiteX1" fmla="*/ 35812 w 88106"/>
                <a:gd name="connsiteY1" fmla="*/ 0 h 571500"/>
                <a:gd name="connsiteX2" fmla="*/ 88106 w 88106"/>
                <a:gd name="connsiteY2" fmla="*/ 571500 h 571500"/>
                <a:gd name="connsiteX3" fmla="*/ 0 w 88106"/>
                <a:gd name="connsiteY3" fmla="*/ 571500 h 571500"/>
                <a:gd name="connsiteX0" fmla="*/ 0 w 88106"/>
                <a:gd name="connsiteY0" fmla="*/ 571500 h 571500"/>
                <a:gd name="connsiteX1" fmla="*/ 35812 w 88106"/>
                <a:gd name="connsiteY1" fmla="*/ 0 h 571500"/>
                <a:gd name="connsiteX2" fmla="*/ 88106 w 88106"/>
                <a:gd name="connsiteY2" fmla="*/ 571500 h 571500"/>
                <a:gd name="connsiteX3" fmla="*/ 0 w 88106"/>
                <a:gd name="connsiteY3" fmla="*/ 571500 h 571500"/>
                <a:gd name="connsiteX0" fmla="*/ 0 w 88106"/>
                <a:gd name="connsiteY0" fmla="*/ 571500 h 571500"/>
                <a:gd name="connsiteX1" fmla="*/ 35812 w 88106"/>
                <a:gd name="connsiteY1" fmla="*/ 0 h 571500"/>
                <a:gd name="connsiteX2" fmla="*/ 88106 w 88106"/>
                <a:gd name="connsiteY2" fmla="*/ 571500 h 571500"/>
                <a:gd name="connsiteX3" fmla="*/ 0 w 88106"/>
                <a:gd name="connsiteY3" fmla="*/ 571500 h 571500"/>
                <a:gd name="connsiteX0" fmla="*/ 0 w 88106"/>
                <a:gd name="connsiteY0" fmla="*/ 571500 h 571500"/>
                <a:gd name="connsiteX1" fmla="*/ 35812 w 88106"/>
                <a:gd name="connsiteY1" fmla="*/ 0 h 571500"/>
                <a:gd name="connsiteX2" fmla="*/ 88106 w 88106"/>
                <a:gd name="connsiteY2" fmla="*/ 571500 h 571500"/>
                <a:gd name="connsiteX3" fmla="*/ 0 w 88106"/>
                <a:gd name="connsiteY3" fmla="*/ 571500 h 571500"/>
                <a:gd name="connsiteX0" fmla="*/ 0 w 88106"/>
                <a:gd name="connsiteY0" fmla="*/ 571500 h 571500"/>
                <a:gd name="connsiteX1" fmla="*/ 35812 w 88106"/>
                <a:gd name="connsiteY1" fmla="*/ 0 h 571500"/>
                <a:gd name="connsiteX2" fmla="*/ 88106 w 88106"/>
                <a:gd name="connsiteY2" fmla="*/ 571500 h 571500"/>
                <a:gd name="connsiteX3" fmla="*/ 0 w 88106"/>
                <a:gd name="connsiteY3" fmla="*/ 571500 h 571500"/>
                <a:gd name="connsiteX0" fmla="*/ 0 w 88106"/>
                <a:gd name="connsiteY0" fmla="*/ 571500 h 571500"/>
                <a:gd name="connsiteX1" fmla="*/ 35812 w 88106"/>
                <a:gd name="connsiteY1" fmla="*/ 0 h 571500"/>
                <a:gd name="connsiteX2" fmla="*/ 88106 w 88106"/>
                <a:gd name="connsiteY2" fmla="*/ 571500 h 571500"/>
                <a:gd name="connsiteX3" fmla="*/ 0 w 88106"/>
                <a:gd name="connsiteY3" fmla="*/ 571500 h 571500"/>
                <a:gd name="connsiteX0" fmla="*/ 0 w 88106"/>
                <a:gd name="connsiteY0" fmla="*/ 571500 h 571500"/>
                <a:gd name="connsiteX1" fmla="*/ 35812 w 88106"/>
                <a:gd name="connsiteY1" fmla="*/ 0 h 571500"/>
                <a:gd name="connsiteX2" fmla="*/ 88106 w 88106"/>
                <a:gd name="connsiteY2" fmla="*/ 571500 h 571500"/>
                <a:gd name="connsiteX3" fmla="*/ 0 w 88106"/>
                <a:gd name="connsiteY3" fmla="*/ 571500 h 571500"/>
                <a:gd name="connsiteX0" fmla="*/ 0 w 88106"/>
                <a:gd name="connsiteY0" fmla="*/ 571500 h 571500"/>
                <a:gd name="connsiteX1" fmla="*/ 35812 w 88106"/>
                <a:gd name="connsiteY1" fmla="*/ 0 h 571500"/>
                <a:gd name="connsiteX2" fmla="*/ 88106 w 88106"/>
                <a:gd name="connsiteY2" fmla="*/ 571500 h 571500"/>
                <a:gd name="connsiteX3" fmla="*/ 0 w 88106"/>
                <a:gd name="connsiteY3" fmla="*/ 571500 h 571500"/>
                <a:gd name="connsiteX0" fmla="*/ 0 w 88106"/>
                <a:gd name="connsiteY0" fmla="*/ 571500 h 571500"/>
                <a:gd name="connsiteX1" fmla="*/ 35812 w 88106"/>
                <a:gd name="connsiteY1" fmla="*/ 0 h 571500"/>
                <a:gd name="connsiteX2" fmla="*/ 88106 w 88106"/>
                <a:gd name="connsiteY2" fmla="*/ 571500 h 571500"/>
                <a:gd name="connsiteX3" fmla="*/ 0 w 88106"/>
                <a:gd name="connsiteY3" fmla="*/ 571500 h 571500"/>
                <a:gd name="connsiteX0" fmla="*/ 0 w 88106"/>
                <a:gd name="connsiteY0" fmla="*/ 571500 h 571500"/>
                <a:gd name="connsiteX1" fmla="*/ 35812 w 88106"/>
                <a:gd name="connsiteY1" fmla="*/ 0 h 571500"/>
                <a:gd name="connsiteX2" fmla="*/ 88106 w 88106"/>
                <a:gd name="connsiteY2" fmla="*/ 571500 h 571500"/>
                <a:gd name="connsiteX3" fmla="*/ 0 w 88106"/>
                <a:gd name="connsiteY3" fmla="*/ 571500 h 571500"/>
                <a:gd name="connsiteX0" fmla="*/ 0 w 88106"/>
                <a:gd name="connsiteY0" fmla="*/ 571501 h 571501"/>
                <a:gd name="connsiteX1" fmla="*/ 35812 w 88106"/>
                <a:gd name="connsiteY1" fmla="*/ 1 h 571501"/>
                <a:gd name="connsiteX2" fmla="*/ 88106 w 88106"/>
                <a:gd name="connsiteY2" fmla="*/ 571501 h 571501"/>
                <a:gd name="connsiteX3" fmla="*/ 0 w 88106"/>
                <a:gd name="connsiteY3" fmla="*/ 571501 h 571501"/>
                <a:gd name="connsiteX0" fmla="*/ 0 w 88106"/>
                <a:gd name="connsiteY0" fmla="*/ 554833 h 554833"/>
                <a:gd name="connsiteX1" fmla="*/ 49909 w 88106"/>
                <a:gd name="connsiteY1" fmla="*/ 2 h 554833"/>
                <a:gd name="connsiteX2" fmla="*/ 88106 w 88106"/>
                <a:gd name="connsiteY2" fmla="*/ 554833 h 554833"/>
                <a:gd name="connsiteX3" fmla="*/ 0 w 88106"/>
                <a:gd name="connsiteY3" fmla="*/ 554833 h 554833"/>
                <a:gd name="connsiteX0" fmla="*/ 0 w 88106"/>
                <a:gd name="connsiteY0" fmla="*/ 552452 h 552452"/>
                <a:gd name="connsiteX1" fmla="*/ 35812 w 88106"/>
                <a:gd name="connsiteY1" fmla="*/ 2 h 552452"/>
                <a:gd name="connsiteX2" fmla="*/ 88106 w 88106"/>
                <a:gd name="connsiteY2" fmla="*/ 552452 h 552452"/>
                <a:gd name="connsiteX3" fmla="*/ 0 w 88106"/>
                <a:gd name="connsiteY3" fmla="*/ 552452 h 5524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8106" h="552452">
                  <a:moveTo>
                    <a:pt x="0" y="552452"/>
                  </a:moveTo>
                  <a:cubicBezTo>
                    <a:pt x="13692" y="274639"/>
                    <a:pt x="-3941" y="-791"/>
                    <a:pt x="35812" y="2"/>
                  </a:cubicBezTo>
                  <a:cubicBezTo>
                    <a:pt x="75565" y="795"/>
                    <a:pt x="81756" y="468711"/>
                    <a:pt x="88106" y="552452"/>
                  </a:cubicBezTo>
                  <a:lnTo>
                    <a:pt x="0" y="552452"/>
                  </a:lnTo>
                  <a:close/>
                </a:path>
              </a:pathLst>
            </a:custGeom>
            <a:solidFill>
              <a:schemeClr val="bg2"/>
            </a:solidFill>
            <a:ln w="12700">
              <a:solidFill>
                <a:schemeClr val="bg2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Freeform 79"/>
            <p:cNvSpPr/>
            <p:nvPr/>
          </p:nvSpPr>
          <p:spPr>
            <a:xfrm>
              <a:off x="890599" y="3765292"/>
              <a:ext cx="192882" cy="347663"/>
            </a:xfrm>
            <a:custGeom>
              <a:avLst/>
              <a:gdLst>
                <a:gd name="connsiteX0" fmla="*/ 0 w 192882"/>
                <a:gd name="connsiteY0" fmla="*/ 347663 h 347663"/>
                <a:gd name="connsiteX1" fmla="*/ 92869 w 192882"/>
                <a:gd name="connsiteY1" fmla="*/ 0 h 347663"/>
                <a:gd name="connsiteX2" fmla="*/ 192882 w 192882"/>
                <a:gd name="connsiteY2" fmla="*/ 347663 h 347663"/>
                <a:gd name="connsiteX3" fmla="*/ 0 w 192882"/>
                <a:gd name="connsiteY3" fmla="*/ 347663 h 3476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92882" h="347663">
                  <a:moveTo>
                    <a:pt x="0" y="347663"/>
                  </a:moveTo>
                  <a:cubicBezTo>
                    <a:pt x="30361" y="173831"/>
                    <a:pt x="60722" y="0"/>
                    <a:pt x="92869" y="0"/>
                  </a:cubicBezTo>
                  <a:cubicBezTo>
                    <a:pt x="125016" y="0"/>
                    <a:pt x="158949" y="173831"/>
                    <a:pt x="192882" y="347663"/>
                  </a:cubicBezTo>
                  <a:lnTo>
                    <a:pt x="0" y="347663"/>
                  </a:lnTo>
                  <a:close/>
                </a:path>
              </a:pathLst>
            </a:custGeom>
            <a:solidFill>
              <a:schemeClr val="accent6"/>
            </a:solidFill>
            <a:ln>
              <a:solidFill>
                <a:schemeClr val="accent6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81" name="Group 80"/>
            <p:cNvGrpSpPr>
              <a:grpSpLocks noChangeAspect="1"/>
            </p:cNvGrpSpPr>
            <p:nvPr/>
          </p:nvGrpSpPr>
          <p:grpSpPr>
            <a:xfrm>
              <a:off x="885169" y="3524429"/>
              <a:ext cx="125118" cy="591378"/>
              <a:chOff x="3654454" y="2240743"/>
              <a:chExt cx="156398" cy="704850"/>
            </a:xfrm>
          </p:grpSpPr>
          <p:cxnSp>
            <p:nvCxnSpPr>
              <p:cNvPr id="82" name="Straight Connector 81"/>
              <p:cNvCxnSpPr/>
              <p:nvPr/>
            </p:nvCxnSpPr>
            <p:spPr>
              <a:xfrm flipV="1">
                <a:off x="3654454" y="2240743"/>
                <a:ext cx="0" cy="704850"/>
              </a:xfrm>
              <a:prstGeom prst="line">
                <a:avLst/>
              </a:prstGeom>
              <a:ln w="12700">
                <a:solidFill>
                  <a:schemeClr val="accent4"/>
                </a:solidFill>
                <a:prstDash val="sysDash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3" name="Straight Connector 82"/>
              <p:cNvCxnSpPr/>
              <p:nvPr/>
            </p:nvCxnSpPr>
            <p:spPr>
              <a:xfrm flipV="1">
                <a:off x="3810852" y="2240743"/>
                <a:ext cx="0" cy="704850"/>
              </a:xfrm>
              <a:prstGeom prst="line">
                <a:avLst/>
              </a:prstGeom>
              <a:ln w="12700">
                <a:solidFill>
                  <a:schemeClr val="accent4"/>
                </a:solidFill>
                <a:prstDash val="sysDash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4" name="Straight Connector 83"/>
              <p:cNvCxnSpPr/>
              <p:nvPr/>
            </p:nvCxnSpPr>
            <p:spPr>
              <a:xfrm>
                <a:off x="3654454" y="2245507"/>
                <a:ext cx="156398" cy="0"/>
              </a:xfrm>
              <a:prstGeom prst="line">
                <a:avLst/>
              </a:prstGeom>
              <a:ln w="12700">
                <a:solidFill>
                  <a:schemeClr val="accent4"/>
                </a:solidFill>
                <a:prstDash val="sysDash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22" name="Group 21"/>
          <p:cNvGrpSpPr/>
          <p:nvPr/>
        </p:nvGrpSpPr>
        <p:grpSpPr>
          <a:xfrm>
            <a:off x="8145725" y="15466492"/>
            <a:ext cx="5386042" cy="3850232"/>
            <a:chOff x="1697026" y="3379317"/>
            <a:chExt cx="1122092" cy="841248"/>
          </a:xfrm>
        </p:grpSpPr>
        <p:grpSp>
          <p:nvGrpSpPr>
            <p:cNvPr id="86" name="Group 85"/>
            <p:cNvGrpSpPr/>
            <p:nvPr/>
          </p:nvGrpSpPr>
          <p:grpSpPr>
            <a:xfrm>
              <a:off x="1697026" y="3379317"/>
              <a:ext cx="1122092" cy="841248"/>
              <a:chOff x="465436" y="2114338"/>
              <a:chExt cx="1122092" cy="841248"/>
            </a:xfrm>
          </p:grpSpPr>
          <p:pic>
            <p:nvPicPr>
              <p:cNvPr id="87" name="Picture 86"/>
              <p:cNvPicPr>
                <a:picLocks noChangeAspect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65436" y="2114338"/>
                <a:ext cx="1122092" cy="841248"/>
              </a:xfrm>
              <a:prstGeom prst="rect">
                <a:avLst/>
              </a:prstGeom>
            </p:spPr>
          </p:pic>
          <p:sp>
            <p:nvSpPr>
              <p:cNvPr id="88" name="Freeform 87"/>
              <p:cNvSpPr/>
              <p:nvPr/>
            </p:nvSpPr>
            <p:spPr>
              <a:xfrm>
                <a:off x="1015603" y="2294684"/>
                <a:ext cx="59532" cy="552452"/>
              </a:xfrm>
              <a:custGeom>
                <a:avLst/>
                <a:gdLst>
                  <a:gd name="connsiteX0" fmla="*/ 0 w 88106"/>
                  <a:gd name="connsiteY0" fmla="*/ 559594 h 559594"/>
                  <a:gd name="connsiteX1" fmla="*/ 42862 w 88106"/>
                  <a:gd name="connsiteY1" fmla="*/ 0 h 559594"/>
                  <a:gd name="connsiteX2" fmla="*/ 88106 w 88106"/>
                  <a:gd name="connsiteY2" fmla="*/ 559594 h 559594"/>
                  <a:gd name="connsiteX3" fmla="*/ 0 w 88106"/>
                  <a:gd name="connsiteY3" fmla="*/ 559594 h 559594"/>
                  <a:gd name="connsiteX0" fmla="*/ 0 w 88106"/>
                  <a:gd name="connsiteY0" fmla="*/ 571500 h 571500"/>
                  <a:gd name="connsiteX1" fmla="*/ 35812 w 88106"/>
                  <a:gd name="connsiteY1" fmla="*/ 0 h 571500"/>
                  <a:gd name="connsiteX2" fmla="*/ 88106 w 88106"/>
                  <a:gd name="connsiteY2" fmla="*/ 571500 h 571500"/>
                  <a:gd name="connsiteX3" fmla="*/ 0 w 88106"/>
                  <a:gd name="connsiteY3" fmla="*/ 571500 h 571500"/>
                  <a:gd name="connsiteX0" fmla="*/ 0 w 88106"/>
                  <a:gd name="connsiteY0" fmla="*/ 571500 h 571500"/>
                  <a:gd name="connsiteX1" fmla="*/ 35812 w 88106"/>
                  <a:gd name="connsiteY1" fmla="*/ 0 h 571500"/>
                  <a:gd name="connsiteX2" fmla="*/ 88106 w 88106"/>
                  <a:gd name="connsiteY2" fmla="*/ 571500 h 571500"/>
                  <a:gd name="connsiteX3" fmla="*/ 0 w 88106"/>
                  <a:gd name="connsiteY3" fmla="*/ 571500 h 571500"/>
                  <a:gd name="connsiteX0" fmla="*/ 0 w 88106"/>
                  <a:gd name="connsiteY0" fmla="*/ 571500 h 571500"/>
                  <a:gd name="connsiteX1" fmla="*/ 35812 w 88106"/>
                  <a:gd name="connsiteY1" fmla="*/ 0 h 571500"/>
                  <a:gd name="connsiteX2" fmla="*/ 88106 w 88106"/>
                  <a:gd name="connsiteY2" fmla="*/ 571500 h 571500"/>
                  <a:gd name="connsiteX3" fmla="*/ 0 w 88106"/>
                  <a:gd name="connsiteY3" fmla="*/ 571500 h 571500"/>
                  <a:gd name="connsiteX0" fmla="*/ 0 w 94343"/>
                  <a:gd name="connsiteY0" fmla="*/ 571500 h 571500"/>
                  <a:gd name="connsiteX1" fmla="*/ 35812 w 94343"/>
                  <a:gd name="connsiteY1" fmla="*/ 0 h 571500"/>
                  <a:gd name="connsiteX2" fmla="*/ 88106 w 94343"/>
                  <a:gd name="connsiteY2" fmla="*/ 571500 h 571500"/>
                  <a:gd name="connsiteX3" fmla="*/ 0 w 94343"/>
                  <a:gd name="connsiteY3" fmla="*/ 571500 h 571500"/>
                  <a:gd name="connsiteX0" fmla="*/ 0 w 88106"/>
                  <a:gd name="connsiteY0" fmla="*/ 571500 h 571500"/>
                  <a:gd name="connsiteX1" fmla="*/ 35812 w 88106"/>
                  <a:gd name="connsiteY1" fmla="*/ 0 h 571500"/>
                  <a:gd name="connsiteX2" fmla="*/ 88106 w 88106"/>
                  <a:gd name="connsiteY2" fmla="*/ 571500 h 571500"/>
                  <a:gd name="connsiteX3" fmla="*/ 0 w 88106"/>
                  <a:gd name="connsiteY3" fmla="*/ 571500 h 571500"/>
                  <a:gd name="connsiteX0" fmla="*/ 0 w 88106"/>
                  <a:gd name="connsiteY0" fmla="*/ 571500 h 571500"/>
                  <a:gd name="connsiteX1" fmla="*/ 35812 w 88106"/>
                  <a:gd name="connsiteY1" fmla="*/ 0 h 571500"/>
                  <a:gd name="connsiteX2" fmla="*/ 88106 w 88106"/>
                  <a:gd name="connsiteY2" fmla="*/ 571500 h 571500"/>
                  <a:gd name="connsiteX3" fmla="*/ 0 w 88106"/>
                  <a:gd name="connsiteY3" fmla="*/ 571500 h 571500"/>
                  <a:gd name="connsiteX0" fmla="*/ 0 w 88106"/>
                  <a:gd name="connsiteY0" fmla="*/ 571500 h 571500"/>
                  <a:gd name="connsiteX1" fmla="*/ 35812 w 88106"/>
                  <a:gd name="connsiteY1" fmla="*/ 0 h 571500"/>
                  <a:gd name="connsiteX2" fmla="*/ 88106 w 88106"/>
                  <a:gd name="connsiteY2" fmla="*/ 571500 h 571500"/>
                  <a:gd name="connsiteX3" fmla="*/ 0 w 88106"/>
                  <a:gd name="connsiteY3" fmla="*/ 571500 h 571500"/>
                  <a:gd name="connsiteX0" fmla="*/ 0 w 88106"/>
                  <a:gd name="connsiteY0" fmla="*/ 571500 h 571500"/>
                  <a:gd name="connsiteX1" fmla="*/ 35812 w 88106"/>
                  <a:gd name="connsiteY1" fmla="*/ 0 h 571500"/>
                  <a:gd name="connsiteX2" fmla="*/ 88106 w 88106"/>
                  <a:gd name="connsiteY2" fmla="*/ 571500 h 571500"/>
                  <a:gd name="connsiteX3" fmla="*/ 0 w 88106"/>
                  <a:gd name="connsiteY3" fmla="*/ 571500 h 571500"/>
                  <a:gd name="connsiteX0" fmla="*/ 0 w 88106"/>
                  <a:gd name="connsiteY0" fmla="*/ 571500 h 571500"/>
                  <a:gd name="connsiteX1" fmla="*/ 35812 w 88106"/>
                  <a:gd name="connsiteY1" fmla="*/ 0 h 571500"/>
                  <a:gd name="connsiteX2" fmla="*/ 88106 w 88106"/>
                  <a:gd name="connsiteY2" fmla="*/ 571500 h 571500"/>
                  <a:gd name="connsiteX3" fmla="*/ 0 w 88106"/>
                  <a:gd name="connsiteY3" fmla="*/ 571500 h 571500"/>
                  <a:gd name="connsiteX0" fmla="*/ 0 w 88106"/>
                  <a:gd name="connsiteY0" fmla="*/ 571500 h 571500"/>
                  <a:gd name="connsiteX1" fmla="*/ 35812 w 88106"/>
                  <a:gd name="connsiteY1" fmla="*/ 0 h 571500"/>
                  <a:gd name="connsiteX2" fmla="*/ 88106 w 88106"/>
                  <a:gd name="connsiteY2" fmla="*/ 571500 h 571500"/>
                  <a:gd name="connsiteX3" fmla="*/ 0 w 88106"/>
                  <a:gd name="connsiteY3" fmla="*/ 571500 h 571500"/>
                  <a:gd name="connsiteX0" fmla="*/ 0 w 88106"/>
                  <a:gd name="connsiteY0" fmla="*/ 571500 h 571500"/>
                  <a:gd name="connsiteX1" fmla="*/ 35812 w 88106"/>
                  <a:gd name="connsiteY1" fmla="*/ 0 h 571500"/>
                  <a:gd name="connsiteX2" fmla="*/ 88106 w 88106"/>
                  <a:gd name="connsiteY2" fmla="*/ 571500 h 571500"/>
                  <a:gd name="connsiteX3" fmla="*/ 0 w 88106"/>
                  <a:gd name="connsiteY3" fmla="*/ 571500 h 571500"/>
                  <a:gd name="connsiteX0" fmla="*/ 0 w 88106"/>
                  <a:gd name="connsiteY0" fmla="*/ 571500 h 571500"/>
                  <a:gd name="connsiteX1" fmla="*/ 35812 w 88106"/>
                  <a:gd name="connsiteY1" fmla="*/ 0 h 571500"/>
                  <a:gd name="connsiteX2" fmla="*/ 88106 w 88106"/>
                  <a:gd name="connsiteY2" fmla="*/ 571500 h 571500"/>
                  <a:gd name="connsiteX3" fmla="*/ 0 w 88106"/>
                  <a:gd name="connsiteY3" fmla="*/ 571500 h 571500"/>
                  <a:gd name="connsiteX0" fmla="*/ 0 w 88106"/>
                  <a:gd name="connsiteY0" fmla="*/ 571500 h 571500"/>
                  <a:gd name="connsiteX1" fmla="*/ 35812 w 88106"/>
                  <a:gd name="connsiteY1" fmla="*/ 0 h 571500"/>
                  <a:gd name="connsiteX2" fmla="*/ 88106 w 88106"/>
                  <a:gd name="connsiteY2" fmla="*/ 571500 h 571500"/>
                  <a:gd name="connsiteX3" fmla="*/ 0 w 88106"/>
                  <a:gd name="connsiteY3" fmla="*/ 571500 h 571500"/>
                  <a:gd name="connsiteX0" fmla="*/ 0 w 88106"/>
                  <a:gd name="connsiteY0" fmla="*/ 571500 h 571500"/>
                  <a:gd name="connsiteX1" fmla="*/ 35812 w 88106"/>
                  <a:gd name="connsiteY1" fmla="*/ 0 h 571500"/>
                  <a:gd name="connsiteX2" fmla="*/ 88106 w 88106"/>
                  <a:gd name="connsiteY2" fmla="*/ 571500 h 571500"/>
                  <a:gd name="connsiteX3" fmla="*/ 0 w 88106"/>
                  <a:gd name="connsiteY3" fmla="*/ 571500 h 571500"/>
                  <a:gd name="connsiteX0" fmla="*/ 0 w 88106"/>
                  <a:gd name="connsiteY0" fmla="*/ 571500 h 571500"/>
                  <a:gd name="connsiteX1" fmla="*/ 35812 w 88106"/>
                  <a:gd name="connsiteY1" fmla="*/ 0 h 571500"/>
                  <a:gd name="connsiteX2" fmla="*/ 88106 w 88106"/>
                  <a:gd name="connsiteY2" fmla="*/ 571500 h 571500"/>
                  <a:gd name="connsiteX3" fmla="*/ 0 w 88106"/>
                  <a:gd name="connsiteY3" fmla="*/ 571500 h 571500"/>
                  <a:gd name="connsiteX0" fmla="*/ 0 w 88106"/>
                  <a:gd name="connsiteY0" fmla="*/ 571500 h 571500"/>
                  <a:gd name="connsiteX1" fmla="*/ 35812 w 88106"/>
                  <a:gd name="connsiteY1" fmla="*/ 0 h 571500"/>
                  <a:gd name="connsiteX2" fmla="*/ 88106 w 88106"/>
                  <a:gd name="connsiteY2" fmla="*/ 571500 h 571500"/>
                  <a:gd name="connsiteX3" fmla="*/ 0 w 88106"/>
                  <a:gd name="connsiteY3" fmla="*/ 571500 h 571500"/>
                  <a:gd name="connsiteX0" fmla="*/ 0 w 88106"/>
                  <a:gd name="connsiteY0" fmla="*/ 571500 h 571500"/>
                  <a:gd name="connsiteX1" fmla="*/ 35812 w 88106"/>
                  <a:gd name="connsiteY1" fmla="*/ 0 h 571500"/>
                  <a:gd name="connsiteX2" fmla="*/ 88106 w 88106"/>
                  <a:gd name="connsiteY2" fmla="*/ 571500 h 571500"/>
                  <a:gd name="connsiteX3" fmla="*/ 0 w 88106"/>
                  <a:gd name="connsiteY3" fmla="*/ 571500 h 571500"/>
                  <a:gd name="connsiteX0" fmla="*/ 0 w 88106"/>
                  <a:gd name="connsiteY0" fmla="*/ 571501 h 571501"/>
                  <a:gd name="connsiteX1" fmla="*/ 35812 w 88106"/>
                  <a:gd name="connsiteY1" fmla="*/ 1 h 571501"/>
                  <a:gd name="connsiteX2" fmla="*/ 88106 w 88106"/>
                  <a:gd name="connsiteY2" fmla="*/ 571501 h 571501"/>
                  <a:gd name="connsiteX3" fmla="*/ 0 w 88106"/>
                  <a:gd name="connsiteY3" fmla="*/ 571501 h 571501"/>
                  <a:gd name="connsiteX0" fmla="*/ 0 w 88106"/>
                  <a:gd name="connsiteY0" fmla="*/ 554833 h 554833"/>
                  <a:gd name="connsiteX1" fmla="*/ 49909 w 88106"/>
                  <a:gd name="connsiteY1" fmla="*/ 2 h 554833"/>
                  <a:gd name="connsiteX2" fmla="*/ 88106 w 88106"/>
                  <a:gd name="connsiteY2" fmla="*/ 554833 h 554833"/>
                  <a:gd name="connsiteX3" fmla="*/ 0 w 88106"/>
                  <a:gd name="connsiteY3" fmla="*/ 554833 h 554833"/>
                  <a:gd name="connsiteX0" fmla="*/ 0 w 88106"/>
                  <a:gd name="connsiteY0" fmla="*/ 552452 h 552452"/>
                  <a:gd name="connsiteX1" fmla="*/ 35812 w 88106"/>
                  <a:gd name="connsiteY1" fmla="*/ 2 h 552452"/>
                  <a:gd name="connsiteX2" fmla="*/ 88106 w 88106"/>
                  <a:gd name="connsiteY2" fmla="*/ 552452 h 552452"/>
                  <a:gd name="connsiteX3" fmla="*/ 0 w 88106"/>
                  <a:gd name="connsiteY3" fmla="*/ 552452 h 5524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8106" h="552452">
                    <a:moveTo>
                      <a:pt x="0" y="552452"/>
                    </a:moveTo>
                    <a:cubicBezTo>
                      <a:pt x="13692" y="274639"/>
                      <a:pt x="-3941" y="-791"/>
                      <a:pt x="35812" y="2"/>
                    </a:cubicBezTo>
                    <a:cubicBezTo>
                      <a:pt x="75565" y="795"/>
                      <a:pt x="81756" y="468711"/>
                      <a:pt x="88106" y="552452"/>
                    </a:cubicBezTo>
                    <a:lnTo>
                      <a:pt x="0" y="552452"/>
                    </a:lnTo>
                    <a:close/>
                  </a:path>
                </a:pathLst>
              </a:custGeom>
              <a:solidFill>
                <a:schemeClr val="bg2"/>
              </a:solidFill>
              <a:ln w="12700">
                <a:solidFill>
                  <a:schemeClr val="bg2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9" name="Freeform 88"/>
              <p:cNvSpPr/>
              <p:nvPr/>
            </p:nvSpPr>
            <p:spPr>
              <a:xfrm>
                <a:off x="985859" y="2500313"/>
                <a:ext cx="192882" cy="347663"/>
              </a:xfrm>
              <a:custGeom>
                <a:avLst/>
                <a:gdLst>
                  <a:gd name="connsiteX0" fmla="*/ 0 w 192882"/>
                  <a:gd name="connsiteY0" fmla="*/ 347663 h 347663"/>
                  <a:gd name="connsiteX1" fmla="*/ 92869 w 192882"/>
                  <a:gd name="connsiteY1" fmla="*/ 0 h 347663"/>
                  <a:gd name="connsiteX2" fmla="*/ 192882 w 192882"/>
                  <a:gd name="connsiteY2" fmla="*/ 347663 h 347663"/>
                  <a:gd name="connsiteX3" fmla="*/ 0 w 192882"/>
                  <a:gd name="connsiteY3" fmla="*/ 347663 h 3476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92882" h="347663">
                    <a:moveTo>
                      <a:pt x="0" y="347663"/>
                    </a:moveTo>
                    <a:cubicBezTo>
                      <a:pt x="30361" y="173831"/>
                      <a:pt x="60722" y="0"/>
                      <a:pt x="92869" y="0"/>
                    </a:cubicBezTo>
                    <a:cubicBezTo>
                      <a:pt x="125016" y="0"/>
                      <a:pt x="158949" y="173831"/>
                      <a:pt x="192882" y="347663"/>
                    </a:cubicBezTo>
                    <a:lnTo>
                      <a:pt x="0" y="347663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solidFill>
                  <a:schemeClr val="accent6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94" name="Rectangle 93"/>
            <p:cNvSpPr/>
            <p:nvPr/>
          </p:nvSpPr>
          <p:spPr>
            <a:xfrm>
              <a:off x="2214400" y="3521283"/>
              <a:ext cx="125118" cy="58768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846" r="28211"/>
          <a:stretch/>
        </p:blipFill>
        <p:spPr>
          <a:xfrm>
            <a:off x="36224359" y="8303569"/>
            <a:ext cx="2840856" cy="472909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622" r="24126"/>
          <a:stretch/>
        </p:blipFill>
        <p:spPr>
          <a:xfrm>
            <a:off x="39330562" y="8302456"/>
            <a:ext cx="3589037" cy="4729090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57" r="6716"/>
          <a:stretch/>
        </p:blipFill>
        <p:spPr>
          <a:xfrm>
            <a:off x="29852227" y="8302456"/>
            <a:ext cx="6126480" cy="4729090"/>
          </a:xfrm>
          <a:prstGeom prst="rect">
            <a:avLst/>
          </a:prstGeom>
        </p:spPr>
      </p:pic>
      <p:grpSp>
        <p:nvGrpSpPr>
          <p:cNvPr id="36" name="Group 35"/>
          <p:cNvGrpSpPr/>
          <p:nvPr/>
        </p:nvGrpSpPr>
        <p:grpSpPr>
          <a:xfrm>
            <a:off x="16476814" y="17774133"/>
            <a:ext cx="5678760" cy="4059484"/>
            <a:chOff x="3432669" y="3883520"/>
            <a:chExt cx="1183075" cy="886968"/>
          </a:xfrm>
        </p:grpSpPr>
        <p:pic>
          <p:nvPicPr>
            <p:cNvPr id="55" name="Picture 54"/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32669" y="3883520"/>
              <a:ext cx="1183075" cy="886968"/>
            </a:xfrm>
            <a:prstGeom prst="rect">
              <a:avLst/>
            </a:prstGeom>
          </p:spPr>
        </p:pic>
        <p:sp>
          <p:nvSpPr>
            <p:cNvPr id="21" name="Rectangle 20"/>
            <p:cNvSpPr/>
            <p:nvPr/>
          </p:nvSpPr>
          <p:spPr>
            <a:xfrm>
              <a:off x="3588543" y="4433888"/>
              <a:ext cx="912019" cy="235744"/>
            </a:xfrm>
            <a:prstGeom prst="rect">
              <a:avLst/>
            </a:prstGeom>
            <a:solidFill>
              <a:schemeClr val="accent2">
                <a:lumMod val="50000"/>
                <a:alpha val="50000"/>
              </a:schemeClr>
            </a:solidFill>
            <a:ln w="0">
              <a:solidFill>
                <a:schemeClr val="accent2">
                  <a:lumMod val="5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7" name="Group 36"/>
          <p:cNvGrpSpPr/>
          <p:nvPr/>
        </p:nvGrpSpPr>
        <p:grpSpPr>
          <a:xfrm>
            <a:off x="22658052" y="17817727"/>
            <a:ext cx="5688494" cy="4059484"/>
            <a:chOff x="4720427" y="3893045"/>
            <a:chExt cx="1185103" cy="886968"/>
          </a:xfrm>
        </p:grpSpPr>
        <p:pic>
          <p:nvPicPr>
            <p:cNvPr id="56" name="Picture 55"/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20427" y="3893045"/>
              <a:ext cx="1185103" cy="886968"/>
            </a:xfrm>
            <a:prstGeom prst="rect">
              <a:avLst/>
            </a:prstGeom>
          </p:spPr>
        </p:pic>
        <p:sp>
          <p:nvSpPr>
            <p:cNvPr id="57" name="Rectangle 56"/>
            <p:cNvSpPr/>
            <p:nvPr/>
          </p:nvSpPr>
          <p:spPr>
            <a:xfrm>
              <a:off x="4876800" y="4443413"/>
              <a:ext cx="912019" cy="235744"/>
            </a:xfrm>
            <a:prstGeom prst="rect">
              <a:avLst/>
            </a:prstGeom>
            <a:solidFill>
              <a:schemeClr val="accent2">
                <a:lumMod val="50000"/>
                <a:alpha val="50000"/>
              </a:schemeClr>
            </a:solidFill>
            <a:ln w="0">
              <a:solidFill>
                <a:schemeClr val="accent2">
                  <a:lumMod val="5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2993145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NSSL Lab Review Feb 25–27, 2015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603504" y="5420202"/>
            <a:ext cx="13754102" cy="16798265"/>
          </a:xfrm>
          <a:solidFill>
            <a:schemeClr val="bg1">
              <a:lumMod val="85000"/>
            </a:schemeClr>
          </a:solidFill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n-US" sz="6100" dirty="0">
                <a:solidFill>
                  <a:schemeClr val="bg2"/>
                </a:solidFill>
                <a:latin typeface="+mj-lt"/>
              </a:rPr>
              <a:t>Clutter Filtering Challenges</a:t>
            </a:r>
          </a:p>
          <a:p>
            <a:pPr marL="0" indent="0">
              <a:lnSpc>
                <a:spcPct val="120000"/>
              </a:lnSpc>
              <a:spcBef>
                <a:spcPts val="1288"/>
              </a:spcBef>
              <a:buNone/>
            </a:pPr>
            <a:r>
              <a:rPr lang="en-US" sz="3300" dirty="0"/>
              <a:t>Conventional ground clutter filters discriminate between clutter and weather based on radial velocity.</a:t>
            </a:r>
          </a:p>
          <a:p>
            <a:pPr marL="736325" indent="-736325">
              <a:lnSpc>
                <a:spcPct val="120000"/>
              </a:lnSpc>
              <a:spcBef>
                <a:spcPts val="1288"/>
              </a:spcBef>
            </a:pPr>
            <a:r>
              <a:rPr lang="en-US" sz="3300" dirty="0"/>
              <a:t>When clutter and weather have sufficiently different velocities, they work very well.</a:t>
            </a:r>
          </a:p>
          <a:p>
            <a:pPr marL="981770" indent="-981770">
              <a:lnSpc>
                <a:spcPct val="120000"/>
              </a:lnSpc>
              <a:spcBef>
                <a:spcPts val="2576"/>
              </a:spcBef>
            </a:pPr>
            <a:endParaRPr lang="en-US" sz="3300" dirty="0"/>
          </a:p>
          <a:p>
            <a:pPr marL="981770" indent="-981770">
              <a:lnSpc>
                <a:spcPct val="120000"/>
              </a:lnSpc>
              <a:spcBef>
                <a:spcPts val="2576"/>
              </a:spcBef>
            </a:pPr>
            <a:endParaRPr lang="en-US" sz="3300" dirty="0"/>
          </a:p>
          <a:p>
            <a:pPr marL="981770" indent="-981770">
              <a:lnSpc>
                <a:spcPct val="120000"/>
              </a:lnSpc>
              <a:spcBef>
                <a:spcPts val="2576"/>
              </a:spcBef>
            </a:pPr>
            <a:endParaRPr lang="en-US" sz="3300" dirty="0"/>
          </a:p>
          <a:p>
            <a:pPr marL="981770" indent="-981770">
              <a:lnSpc>
                <a:spcPct val="120000"/>
              </a:lnSpc>
              <a:spcBef>
                <a:spcPts val="2576"/>
              </a:spcBef>
            </a:pPr>
            <a:endParaRPr lang="en-US" sz="3300" dirty="0"/>
          </a:p>
          <a:p>
            <a:pPr marL="736325" indent="-736325">
              <a:lnSpc>
                <a:spcPct val="120000"/>
              </a:lnSpc>
              <a:spcBef>
                <a:spcPts val="5156"/>
              </a:spcBef>
            </a:pPr>
            <a:endParaRPr lang="en-US" sz="3300" dirty="0"/>
          </a:p>
          <a:p>
            <a:pPr marL="736325" indent="-736325">
              <a:lnSpc>
                <a:spcPct val="120000"/>
              </a:lnSpc>
              <a:spcBef>
                <a:spcPts val="5156"/>
              </a:spcBef>
            </a:pPr>
            <a:r>
              <a:rPr lang="en-US" sz="3300" dirty="0"/>
              <a:t>When </a:t>
            </a:r>
            <a:r>
              <a:rPr lang="en-US" sz="3300" dirty="0"/>
              <a:t>the weather velocity is near zero, clutter filtering </a:t>
            </a:r>
            <a:r>
              <a:rPr lang="en-US" sz="3300" dirty="0"/>
              <a:t>can affect the estimates of meteorological variables.</a:t>
            </a:r>
          </a:p>
          <a:p>
            <a:pPr marL="736325" indent="-736325">
              <a:lnSpc>
                <a:spcPct val="120000"/>
              </a:lnSpc>
              <a:spcBef>
                <a:spcPts val="0"/>
              </a:spcBef>
            </a:pPr>
            <a:endParaRPr lang="en-US" sz="3300" dirty="0"/>
          </a:p>
          <a:p>
            <a:pPr marL="736325" indent="-736325">
              <a:lnSpc>
                <a:spcPct val="120000"/>
              </a:lnSpc>
              <a:spcBef>
                <a:spcPts val="0"/>
              </a:spcBef>
            </a:pPr>
            <a:endParaRPr lang="en-US" sz="3300" dirty="0"/>
          </a:p>
          <a:p>
            <a:pPr marL="736325" indent="-736325">
              <a:lnSpc>
                <a:spcPct val="120000"/>
              </a:lnSpc>
              <a:spcBef>
                <a:spcPts val="0"/>
              </a:spcBef>
            </a:pPr>
            <a:endParaRPr lang="en-US" sz="3300" dirty="0"/>
          </a:p>
          <a:p>
            <a:pPr marL="736325" indent="-736325">
              <a:lnSpc>
                <a:spcPct val="120000"/>
              </a:lnSpc>
              <a:spcBef>
                <a:spcPts val="0"/>
              </a:spcBef>
            </a:pPr>
            <a:endParaRPr lang="en-US" sz="3300" dirty="0"/>
          </a:p>
          <a:p>
            <a:pPr marL="736325" indent="-736325">
              <a:lnSpc>
                <a:spcPct val="120000"/>
              </a:lnSpc>
              <a:spcBef>
                <a:spcPts val="0"/>
              </a:spcBef>
            </a:pPr>
            <a:endParaRPr lang="en-US" sz="3300" dirty="0"/>
          </a:p>
          <a:p>
            <a:pPr marL="736325" indent="-736325">
              <a:lnSpc>
                <a:spcPct val="120000"/>
              </a:lnSpc>
              <a:spcBef>
                <a:spcPts val="0"/>
              </a:spcBef>
            </a:pPr>
            <a:endParaRPr lang="en-US" sz="3300" dirty="0"/>
          </a:p>
          <a:p>
            <a:pPr marL="736325" indent="-736325">
              <a:lnSpc>
                <a:spcPct val="120000"/>
              </a:lnSpc>
              <a:spcBef>
                <a:spcPts val="0"/>
              </a:spcBef>
            </a:pPr>
            <a:endParaRPr lang="en-US" sz="3300" dirty="0"/>
          </a:p>
          <a:p>
            <a:pPr marL="736325" indent="-736325">
              <a:lnSpc>
                <a:spcPct val="120000"/>
              </a:lnSpc>
              <a:spcBef>
                <a:spcPts val="0"/>
              </a:spcBef>
            </a:pPr>
            <a:endParaRPr lang="en-US" sz="3300" dirty="0"/>
          </a:p>
          <a:p>
            <a:pPr marL="736325" indent="-736325">
              <a:lnSpc>
                <a:spcPct val="120000"/>
              </a:lnSpc>
              <a:spcBef>
                <a:spcPts val="2576"/>
              </a:spcBef>
            </a:pPr>
            <a:r>
              <a:rPr lang="en-US" sz="3300" dirty="0"/>
              <a:t>Clutter </a:t>
            </a:r>
            <a:r>
              <a:rPr lang="en-US" sz="3300" dirty="0"/>
              <a:t>filtering is also difficult when collecting a small number of pulses (e.g., </a:t>
            </a:r>
            <a:r>
              <a:rPr lang="en-US" sz="3300" dirty="0"/>
              <a:t>detection </a:t>
            </a:r>
            <a:r>
              <a:rPr lang="en-US" sz="3300" dirty="0"/>
              <a:t>scans, beam multiplexing), techniques that could be useful on a phased array</a:t>
            </a: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541877" y="3982818"/>
            <a:ext cx="42773597" cy="1131076"/>
          </a:xfrm>
          <a:prstGeom prst="rect">
            <a:avLst/>
          </a:prstGeom>
        </p:spPr>
        <p:txBody>
          <a:bodyPr vert="horz" lIns="392713" tIns="196349" rIns="392713" bIns="196349" rtlCol="0" anchor="b" anchorCtr="0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1600" kern="120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200" dirty="0">
                <a:solidFill>
                  <a:schemeClr val="tx1"/>
                </a:solidFill>
                <a:latin typeface="Arial"/>
                <a:cs typeface="Arial"/>
              </a:rPr>
              <a:t>Christopher Curtis</a:t>
            </a: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15070714" y="5418693"/>
            <a:ext cx="13749859" cy="16797858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vert="horz" lIns="392713" tIns="196349" rIns="392713" bIns="196349" rtlCol="0">
            <a:normAutofit/>
          </a:bodyPr>
          <a:lstStyle>
            <a:lvl1pPr marL="342900" indent="-342900" algn="l" defTabSz="914400" rtl="0" eaLnBrk="1" latinLnBrk="0" hangingPunct="1">
              <a:spcBef>
                <a:spcPts val="2000"/>
              </a:spcBef>
              <a:buClr>
                <a:schemeClr val="tx1"/>
              </a:buClr>
              <a:buSzPct val="90000"/>
              <a:buFont typeface="Arial"/>
              <a:buChar char="•"/>
              <a:defRPr sz="1200" kern="1200">
                <a:solidFill>
                  <a:schemeClr val="tx1">
                    <a:lumMod val="90000"/>
                    <a:lumOff val="10000"/>
                  </a:schemeClr>
                </a:solidFill>
                <a:latin typeface="Arial"/>
                <a:ea typeface="+mn-ea"/>
                <a:cs typeface="Arial"/>
              </a:defRPr>
            </a:lvl1pPr>
            <a:lvl2pPr marL="685800" indent="-336550" algn="l" defTabSz="914400" rtl="0" eaLnBrk="1" latinLnBrk="0" hangingPunct="1">
              <a:spcBef>
                <a:spcPts val="600"/>
              </a:spcBef>
              <a:buClr>
                <a:schemeClr val="tx1"/>
              </a:buClr>
              <a:buSzPct val="90000"/>
              <a:buFont typeface="Arial"/>
              <a:buChar char="•"/>
              <a:defRPr sz="1100" kern="1200">
                <a:solidFill>
                  <a:schemeClr val="tx1">
                    <a:lumMod val="90000"/>
                    <a:lumOff val="10000"/>
                  </a:schemeClr>
                </a:solidFill>
                <a:latin typeface="Arial"/>
                <a:ea typeface="+mn-ea"/>
                <a:cs typeface="Arial"/>
              </a:defRPr>
            </a:lvl2pPr>
            <a:lvl3pPr marL="1035050" indent="-349250" algn="l" defTabSz="914400" rtl="0" eaLnBrk="1" latinLnBrk="0" hangingPunct="1">
              <a:spcBef>
                <a:spcPts val="600"/>
              </a:spcBef>
              <a:buClr>
                <a:schemeClr val="tx1"/>
              </a:buClr>
              <a:buSzPct val="90000"/>
              <a:buFont typeface="Arial"/>
              <a:buChar char="•"/>
              <a:defRPr sz="1050" kern="1200">
                <a:solidFill>
                  <a:schemeClr val="tx1">
                    <a:lumMod val="90000"/>
                    <a:lumOff val="10000"/>
                  </a:schemeClr>
                </a:solidFill>
                <a:latin typeface="Arial"/>
                <a:ea typeface="+mn-ea"/>
                <a:cs typeface="Arial"/>
              </a:defRPr>
            </a:lvl3pPr>
            <a:lvl4pPr marL="1371600" indent="-336550" algn="l" defTabSz="914400" rtl="0" eaLnBrk="1" latinLnBrk="0" hangingPunct="1">
              <a:spcBef>
                <a:spcPts val="600"/>
              </a:spcBef>
              <a:buClr>
                <a:schemeClr val="tx1"/>
              </a:buClr>
              <a:buSzPct val="90000"/>
              <a:buFont typeface="Arial"/>
              <a:buChar char="•"/>
              <a:defRPr sz="1050" kern="1200">
                <a:solidFill>
                  <a:schemeClr val="tx1">
                    <a:lumMod val="90000"/>
                    <a:lumOff val="10000"/>
                  </a:schemeClr>
                </a:solidFill>
                <a:latin typeface="Arial"/>
                <a:ea typeface="+mn-ea"/>
                <a:cs typeface="Arial"/>
              </a:defRPr>
            </a:lvl4pPr>
            <a:lvl5pPr marL="1720850" indent="-349250" algn="l" defTabSz="914400" rtl="0" eaLnBrk="1" latinLnBrk="0" hangingPunct="1">
              <a:spcBef>
                <a:spcPts val="600"/>
              </a:spcBef>
              <a:buClr>
                <a:schemeClr val="tx1"/>
              </a:buClr>
              <a:buSzPct val="90000"/>
              <a:buFont typeface="Arial"/>
              <a:buChar char="•"/>
              <a:defRPr sz="1050" kern="1200">
                <a:solidFill>
                  <a:schemeClr val="tx1">
                    <a:lumMod val="90000"/>
                    <a:lumOff val="10000"/>
                  </a:schemeClr>
                </a:solidFill>
                <a:latin typeface="Arial"/>
                <a:ea typeface="+mn-ea"/>
                <a:cs typeface="Arial"/>
              </a:defRPr>
            </a:lvl5pPr>
            <a:lvl6pPr marL="2055813" indent="-344488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Wingdings 2" pitchFamily="18" charset="2"/>
              <a:buChar char=""/>
              <a:defRPr lang="en-US" sz="1800" kern="1200" dirty="0" smtClean="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398713" indent="-344488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Wingdings 2" pitchFamily="18" charset="2"/>
              <a:buChar char=""/>
              <a:defRPr lang="en-US" sz="1800" kern="1200" dirty="0" smtClean="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743200" indent="-344488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Wingdings 2" pitchFamily="18" charset="2"/>
              <a:buChar char=""/>
              <a:defRPr lang="en-US" sz="1800" kern="1200" dirty="0" smtClean="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087688" indent="-344488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Wingdings 2" pitchFamily="18" charset="2"/>
              <a:buChar char=""/>
              <a:defRPr lang="en-US" sz="1800" kern="1200" dirty="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6100" dirty="0">
                <a:solidFill>
                  <a:schemeClr val="bg2"/>
                </a:solidFill>
                <a:latin typeface="+mj-lt"/>
              </a:rPr>
              <a:t>NWRT as a Proof-of-Concept</a:t>
            </a:r>
          </a:p>
          <a:p>
            <a:pPr marL="0" indent="0">
              <a:lnSpc>
                <a:spcPct val="120000"/>
              </a:lnSpc>
              <a:spcBef>
                <a:spcPts val="1288"/>
              </a:spcBef>
              <a:buNone/>
            </a:pPr>
            <a:r>
              <a:rPr lang="en-US" sz="3300" dirty="0"/>
              <a:t>Is there another way to discriminate between clutter and weather signals?</a:t>
            </a:r>
          </a:p>
          <a:p>
            <a:pPr marL="0" indent="0">
              <a:lnSpc>
                <a:spcPct val="120000"/>
              </a:lnSpc>
              <a:spcBef>
                <a:spcPts val="1288"/>
              </a:spcBef>
              <a:buNone/>
            </a:pPr>
            <a:endParaRPr lang="en-US" sz="3300" dirty="0"/>
          </a:p>
          <a:p>
            <a:pPr marL="0" indent="0">
              <a:lnSpc>
                <a:spcPct val="120000"/>
              </a:lnSpc>
              <a:spcBef>
                <a:spcPts val="1288"/>
              </a:spcBef>
              <a:buNone/>
            </a:pPr>
            <a:endParaRPr lang="en-US" sz="3300" dirty="0"/>
          </a:p>
          <a:p>
            <a:pPr marL="0" indent="0">
              <a:lnSpc>
                <a:spcPct val="120000"/>
              </a:lnSpc>
              <a:spcBef>
                <a:spcPts val="1288"/>
              </a:spcBef>
              <a:buNone/>
            </a:pPr>
            <a:endParaRPr lang="en-US" sz="3300" dirty="0"/>
          </a:p>
          <a:p>
            <a:pPr marL="0" indent="0">
              <a:lnSpc>
                <a:spcPct val="120000"/>
              </a:lnSpc>
              <a:spcBef>
                <a:spcPts val="1288"/>
              </a:spcBef>
              <a:buNone/>
            </a:pPr>
            <a:endParaRPr lang="en-US" sz="3300" dirty="0"/>
          </a:p>
          <a:p>
            <a:pPr marL="0" indent="0">
              <a:lnSpc>
                <a:spcPct val="120000"/>
              </a:lnSpc>
              <a:spcBef>
                <a:spcPts val="1288"/>
              </a:spcBef>
              <a:buNone/>
            </a:pPr>
            <a:endParaRPr lang="en-US" sz="3300" dirty="0"/>
          </a:p>
          <a:p>
            <a:pPr marL="0" indent="0">
              <a:lnSpc>
                <a:spcPct val="120000"/>
              </a:lnSpc>
              <a:spcBef>
                <a:spcPts val="1288"/>
              </a:spcBef>
              <a:buNone/>
            </a:pPr>
            <a:endParaRPr lang="en-US" sz="3300" dirty="0"/>
          </a:p>
          <a:p>
            <a:pPr marL="0" indent="0">
              <a:lnSpc>
                <a:spcPct val="120000"/>
              </a:lnSpc>
              <a:spcBef>
                <a:spcPts val="1288"/>
              </a:spcBef>
              <a:buNone/>
            </a:pPr>
            <a:endParaRPr lang="en-US" sz="3300" dirty="0"/>
          </a:p>
          <a:p>
            <a:pPr marL="0" indent="0">
              <a:lnSpc>
                <a:spcPct val="120000"/>
              </a:lnSpc>
              <a:spcBef>
                <a:spcPts val="1288"/>
              </a:spcBef>
              <a:buNone/>
            </a:pPr>
            <a:r>
              <a:rPr lang="en-US" sz="3300" dirty="0"/>
              <a:t>Combining </a:t>
            </a:r>
            <a:r>
              <a:rPr lang="en-US" sz="3300" dirty="0"/>
              <a:t>multiple channels from antennas at different positions allows spatial filtering.</a:t>
            </a:r>
          </a:p>
          <a:p>
            <a:pPr marL="981770" indent="-981770">
              <a:lnSpc>
                <a:spcPct val="120000"/>
              </a:lnSpc>
              <a:spcBef>
                <a:spcPts val="1288"/>
              </a:spcBef>
            </a:pPr>
            <a:r>
              <a:rPr lang="en-US" sz="3300" dirty="0"/>
              <a:t>Spatial </a:t>
            </a:r>
            <a:r>
              <a:rPr lang="en-US" sz="3300" dirty="0"/>
              <a:t>filtering is a method of adaptive beamforming that discriminates </a:t>
            </a:r>
            <a:r>
              <a:rPr lang="en-US" sz="3300" dirty="0"/>
              <a:t>based </a:t>
            </a:r>
            <a:r>
              <a:rPr lang="en-US" sz="3300" dirty="0"/>
              <a:t>on position </a:t>
            </a:r>
            <a:r>
              <a:rPr lang="en-US" sz="3300" dirty="0"/>
              <a:t>in space.</a:t>
            </a:r>
          </a:p>
          <a:p>
            <a:pPr marL="981770" indent="-981770">
              <a:lnSpc>
                <a:spcPct val="120000"/>
              </a:lnSpc>
              <a:spcBef>
                <a:spcPts val="1288"/>
              </a:spcBef>
            </a:pPr>
            <a:r>
              <a:rPr lang="en-US" sz="3300" dirty="0"/>
              <a:t>Antenna pattern can be changed to reduce sensitivity </a:t>
            </a:r>
            <a:r>
              <a:rPr lang="en-US" sz="3300" dirty="0"/>
              <a:t>in </a:t>
            </a:r>
            <a:r>
              <a:rPr lang="en-US" sz="3300" dirty="0"/>
              <a:t>certain directions (nulling).</a:t>
            </a: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29497939" y="5418693"/>
            <a:ext cx="13749859" cy="16797858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vert="horz" lIns="392713" tIns="196349" rIns="392713" bIns="196349" rtlCol="0">
            <a:normAutofit/>
          </a:bodyPr>
          <a:lstStyle>
            <a:lvl1pPr marL="342900" indent="-342900" algn="l" defTabSz="914400" rtl="0" eaLnBrk="1" latinLnBrk="0" hangingPunct="1">
              <a:spcBef>
                <a:spcPts val="2000"/>
              </a:spcBef>
              <a:buClr>
                <a:schemeClr val="tx1"/>
              </a:buClr>
              <a:buSzPct val="90000"/>
              <a:buFont typeface="Arial"/>
              <a:buChar char="•"/>
              <a:defRPr sz="1200" kern="1200">
                <a:solidFill>
                  <a:schemeClr val="tx1">
                    <a:lumMod val="90000"/>
                    <a:lumOff val="10000"/>
                  </a:schemeClr>
                </a:solidFill>
                <a:latin typeface="Arial"/>
                <a:ea typeface="+mn-ea"/>
                <a:cs typeface="Arial"/>
              </a:defRPr>
            </a:lvl1pPr>
            <a:lvl2pPr marL="685800" indent="-336550" algn="l" defTabSz="914400" rtl="0" eaLnBrk="1" latinLnBrk="0" hangingPunct="1">
              <a:spcBef>
                <a:spcPts val="600"/>
              </a:spcBef>
              <a:buClr>
                <a:schemeClr val="tx1"/>
              </a:buClr>
              <a:buSzPct val="90000"/>
              <a:buFont typeface="Arial"/>
              <a:buChar char="•"/>
              <a:defRPr sz="1100" kern="1200">
                <a:solidFill>
                  <a:schemeClr val="tx1">
                    <a:lumMod val="90000"/>
                    <a:lumOff val="10000"/>
                  </a:schemeClr>
                </a:solidFill>
                <a:latin typeface="Arial"/>
                <a:ea typeface="+mn-ea"/>
                <a:cs typeface="Arial"/>
              </a:defRPr>
            </a:lvl2pPr>
            <a:lvl3pPr marL="1035050" indent="-349250" algn="l" defTabSz="914400" rtl="0" eaLnBrk="1" latinLnBrk="0" hangingPunct="1">
              <a:spcBef>
                <a:spcPts val="600"/>
              </a:spcBef>
              <a:buClr>
                <a:schemeClr val="tx1"/>
              </a:buClr>
              <a:buSzPct val="90000"/>
              <a:buFont typeface="Arial"/>
              <a:buChar char="•"/>
              <a:defRPr sz="1050" kern="1200">
                <a:solidFill>
                  <a:schemeClr val="tx1">
                    <a:lumMod val="90000"/>
                    <a:lumOff val="10000"/>
                  </a:schemeClr>
                </a:solidFill>
                <a:latin typeface="Arial"/>
                <a:ea typeface="+mn-ea"/>
                <a:cs typeface="Arial"/>
              </a:defRPr>
            </a:lvl3pPr>
            <a:lvl4pPr marL="1371600" indent="-336550" algn="l" defTabSz="914400" rtl="0" eaLnBrk="1" latinLnBrk="0" hangingPunct="1">
              <a:spcBef>
                <a:spcPts val="600"/>
              </a:spcBef>
              <a:buClr>
                <a:schemeClr val="tx1"/>
              </a:buClr>
              <a:buSzPct val="90000"/>
              <a:buFont typeface="Arial"/>
              <a:buChar char="•"/>
              <a:defRPr sz="1050" kern="1200">
                <a:solidFill>
                  <a:schemeClr val="tx1">
                    <a:lumMod val="90000"/>
                    <a:lumOff val="10000"/>
                  </a:schemeClr>
                </a:solidFill>
                <a:latin typeface="Arial"/>
                <a:ea typeface="+mn-ea"/>
                <a:cs typeface="Arial"/>
              </a:defRPr>
            </a:lvl4pPr>
            <a:lvl5pPr marL="1720850" indent="-349250" algn="l" defTabSz="914400" rtl="0" eaLnBrk="1" latinLnBrk="0" hangingPunct="1">
              <a:spcBef>
                <a:spcPts val="600"/>
              </a:spcBef>
              <a:buClr>
                <a:schemeClr val="tx1"/>
              </a:buClr>
              <a:buSzPct val="90000"/>
              <a:buFont typeface="Arial"/>
              <a:buChar char="•"/>
              <a:defRPr sz="1050" kern="1200">
                <a:solidFill>
                  <a:schemeClr val="tx1">
                    <a:lumMod val="90000"/>
                    <a:lumOff val="10000"/>
                  </a:schemeClr>
                </a:solidFill>
                <a:latin typeface="Arial"/>
                <a:ea typeface="+mn-ea"/>
                <a:cs typeface="Arial"/>
              </a:defRPr>
            </a:lvl5pPr>
            <a:lvl6pPr marL="2055813" indent="-344488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Wingdings 2" pitchFamily="18" charset="2"/>
              <a:buChar char=""/>
              <a:defRPr lang="en-US" sz="1800" kern="1200" dirty="0" smtClean="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398713" indent="-344488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Wingdings 2" pitchFamily="18" charset="2"/>
              <a:buChar char=""/>
              <a:defRPr lang="en-US" sz="1800" kern="1200" dirty="0" smtClean="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743200" indent="-344488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Wingdings 2" pitchFamily="18" charset="2"/>
              <a:buChar char=""/>
              <a:defRPr lang="en-US" sz="1800" kern="1200" dirty="0" smtClean="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087688" indent="-344488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Wingdings 2" pitchFamily="18" charset="2"/>
              <a:buChar char=""/>
              <a:defRPr lang="en-US" sz="1800" kern="1200" dirty="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6100" dirty="0">
                <a:solidFill>
                  <a:schemeClr val="bg2"/>
                </a:solidFill>
                <a:latin typeface="+mj-lt"/>
              </a:rPr>
              <a:t>NWRT Multi-Channel Results</a:t>
            </a:r>
          </a:p>
          <a:p>
            <a:pPr marL="0" indent="0">
              <a:lnSpc>
                <a:spcPct val="120000"/>
              </a:lnSpc>
              <a:spcBef>
                <a:spcPts val="2576"/>
              </a:spcBef>
              <a:buNone/>
            </a:pPr>
            <a:r>
              <a:rPr lang="en-US" sz="3300" dirty="0"/>
              <a:t>By properly combining the channels, </a:t>
            </a:r>
            <a:r>
              <a:rPr lang="en-US" sz="3300" dirty="0"/>
              <a:t>ground clutter </a:t>
            </a:r>
            <a:r>
              <a:rPr lang="en-US" sz="3300" dirty="0"/>
              <a:t>can be removed using spatial filtering.</a:t>
            </a:r>
          </a:p>
          <a:p>
            <a:pPr marL="0" indent="0">
              <a:lnSpc>
                <a:spcPct val="120000"/>
              </a:lnSpc>
              <a:spcBef>
                <a:spcPts val="2576"/>
              </a:spcBef>
              <a:buNone/>
            </a:pPr>
            <a:endParaRPr lang="en-US" sz="3300" dirty="0"/>
          </a:p>
          <a:p>
            <a:pPr marL="0" indent="0">
              <a:lnSpc>
                <a:spcPct val="120000"/>
              </a:lnSpc>
              <a:spcBef>
                <a:spcPts val="2576"/>
              </a:spcBef>
              <a:buNone/>
            </a:pPr>
            <a:endParaRPr lang="en-US" sz="3300" dirty="0"/>
          </a:p>
          <a:p>
            <a:pPr marL="0" indent="0">
              <a:lnSpc>
                <a:spcPct val="120000"/>
              </a:lnSpc>
              <a:spcBef>
                <a:spcPts val="2576"/>
              </a:spcBef>
              <a:buNone/>
            </a:pPr>
            <a:endParaRPr lang="en-US" sz="3300" dirty="0"/>
          </a:p>
          <a:p>
            <a:pPr marL="0" indent="0">
              <a:lnSpc>
                <a:spcPct val="120000"/>
              </a:lnSpc>
              <a:spcBef>
                <a:spcPts val="2576"/>
              </a:spcBef>
              <a:buNone/>
            </a:pPr>
            <a:endParaRPr lang="en-US" sz="3300" dirty="0"/>
          </a:p>
          <a:p>
            <a:pPr marL="0" indent="0">
              <a:lnSpc>
                <a:spcPct val="120000"/>
              </a:lnSpc>
              <a:spcBef>
                <a:spcPts val="2576"/>
              </a:spcBef>
              <a:buNone/>
            </a:pPr>
            <a:endParaRPr lang="en-US" sz="3300" dirty="0"/>
          </a:p>
          <a:p>
            <a:pPr marL="0" indent="0" algn="ctr">
              <a:lnSpc>
                <a:spcPct val="120000"/>
              </a:lnSpc>
              <a:spcBef>
                <a:spcPts val="2576"/>
              </a:spcBef>
              <a:buNone/>
            </a:pPr>
            <a:endParaRPr lang="en-US" dirty="0" smtClean="0">
              <a:solidFill>
                <a:schemeClr val="bg2"/>
              </a:solidFill>
              <a:latin typeface="+mj-lt"/>
            </a:endParaRPr>
          </a:p>
          <a:p>
            <a:pPr marL="0" indent="0" algn="ctr">
              <a:lnSpc>
                <a:spcPct val="120000"/>
              </a:lnSpc>
              <a:spcBef>
                <a:spcPts val="2576"/>
              </a:spcBef>
              <a:buNone/>
            </a:pPr>
            <a:r>
              <a:rPr lang="en-US" sz="6100" dirty="0">
                <a:solidFill>
                  <a:schemeClr val="bg2"/>
                </a:solidFill>
                <a:latin typeface="+mj-lt"/>
              </a:rPr>
              <a:t>Modern </a:t>
            </a:r>
            <a:r>
              <a:rPr lang="en-US" sz="6100" dirty="0">
                <a:solidFill>
                  <a:schemeClr val="bg2"/>
                </a:solidFill>
                <a:latin typeface="+mj-lt"/>
              </a:rPr>
              <a:t>Active Arrays</a:t>
            </a:r>
          </a:p>
          <a:p>
            <a:pPr marL="0" indent="0">
              <a:lnSpc>
                <a:spcPct val="120000"/>
              </a:lnSpc>
              <a:spcBef>
                <a:spcPts val="2576"/>
              </a:spcBef>
              <a:buNone/>
            </a:pPr>
            <a:r>
              <a:rPr lang="en-US" sz="3300" dirty="0"/>
              <a:t>Modern active arrays such as the Advanced Technology Demonstrator provide more channels and a different array geometry, leading to new research opportunities.</a:t>
            </a:r>
          </a:p>
        </p:txBody>
      </p:sp>
      <p:grpSp>
        <p:nvGrpSpPr>
          <p:cNvPr id="33" name="Group 32"/>
          <p:cNvGrpSpPr/>
          <p:nvPr/>
        </p:nvGrpSpPr>
        <p:grpSpPr>
          <a:xfrm>
            <a:off x="16595189" y="8303571"/>
            <a:ext cx="5327635" cy="4376405"/>
            <a:chOff x="3457331" y="1814270"/>
            <a:chExt cx="1109924" cy="956213"/>
          </a:xfrm>
        </p:grpSpPr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57331" y="1814270"/>
              <a:ext cx="1109924" cy="956213"/>
            </a:xfrm>
            <a:prstGeom prst="rect">
              <a:avLst/>
            </a:prstGeom>
          </p:spPr>
        </p:pic>
        <p:sp>
          <p:nvSpPr>
            <p:cNvPr id="14" name="Oval 13"/>
            <p:cNvSpPr/>
            <p:nvPr/>
          </p:nvSpPr>
          <p:spPr>
            <a:xfrm>
              <a:off x="3695716" y="2482517"/>
              <a:ext cx="100013" cy="104890"/>
            </a:xfrm>
            <a:prstGeom prst="ellipse">
              <a:avLst/>
            </a:prstGeom>
            <a:noFill/>
            <a:ln w="25400">
              <a:solidFill>
                <a:schemeClr val="accent6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Oval 29"/>
            <p:cNvSpPr/>
            <p:nvPr/>
          </p:nvSpPr>
          <p:spPr>
            <a:xfrm>
              <a:off x="4019436" y="2567426"/>
              <a:ext cx="100013" cy="104890"/>
            </a:xfrm>
            <a:prstGeom prst="ellipse">
              <a:avLst/>
            </a:prstGeom>
            <a:noFill/>
            <a:ln w="25400">
              <a:solidFill>
                <a:schemeClr val="accent6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Oval 30"/>
            <p:cNvSpPr/>
            <p:nvPr/>
          </p:nvSpPr>
          <p:spPr>
            <a:xfrm>
              <a:off x="4164696" y="2487512"/>
              <a:ext cx="100013" cy="104890"/>
            </a:xfrm>
            <a:prstGeom prst="ellipse">
              <a:avLst/>
            </a:prstGeom>
            <a:noFill/>
            <a:ln w="25400">
              <a:solidFill>
                <a:schemeClr val="accent6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Oval 31"/>
            <p:cNvSpPr/>
            <p:nvPr/>
          </p:nvSpPr>
          <p:spPr>
            <a:xfrm>
              <a:off x="4145516" y="1972164"/>
              <a:ext cx="100013" cy="104890"/>
            </a:xfrm>
            <a:prstGeom prst="ellipse">
              <a:avLst/>
            </a:prstGeom>
            <a:noFill/>
            <a:ln w="25400">
              <a:solidFill>
                <a:schemeClr val="accent6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Oval 43"/>
            <p:cNvSpPr/>
            <p:nvPr/>
          </p:nvSpPr>
          <p:spPr>
            <a:xfrm>
              <a:off x="3847986" y="1899853"/>
              <a:ext cx="100013" cy="104890"/>
            </a:xfrm>
            <a:prstGeom prst="ellipse">
              <a:avLst/>
            </a:prstGeom>
            <a:noFill/>
            <a:ln w="25400">
              <a:solidFill>
                <a:schemeClr val="accent6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Oval 44"/>
            <p:cNvSpPr/>
            <p:nvPr/>
          </p:nvSpPr>
          <p:spPr>
            <a:xfrm>
              <a:off x="3709843" y="1969770"/>
              <a:ext cx="100013" cy="104890"/>
            </a:xfrm>
            <a:prstGeom prst="ellipse">
              <a:avLst/>
            </a:prstGeom>
            <a:noFill/>
            <a:ln w="25400">
              <a:solidFill>
                <a:schemeClr val="accent6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57" r="6889"/>
          <a:stretch/>
        </p:blipFill>
        <p:spPr>
          <a:xfrm>
            <a:off x="30061015" y="8303569"/>
            <a:ext cx="5554987" cy="4751214"/>
          </a:xfrm>
          <a:prstGeom prst="rect">
            <a:avLst/>
          </a:prstGeom>
        </p:spPr>
      </p:pic>
      <p:pic>
        <p:nvPicPr>
          <p:cNvPr id="48" name="Picture 4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01155" y="17177223"/>
            <a:ext cx="7020413" cy="50204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4" name="Title 1"/>
          <p:cNvSpPr>
            <a:spLocks noGrp="1"/>
          </p:cNvSpPr>
          <p:nvPr>
            <p:ph type="title"/>
          </p:nvPr>
        </p:nvSpPr>
        <p:spPr>
          <a:xfrm>
            <a:off x="541877" y="2675564"/>
            <a:ext cx="42773597" cy="1490067"/>
          </a:xfrm>
        </p:spPr>
        <p:txBody>
          <a:bodyPr>
            <a:normAutofit/>
          </a:bodyPr>
          <a:lstStyle/>
          <a:p>
            <a:r>
              <a:rPr lang="en-US" dirty="0" smtClean="0"/>
              <a:t>PAR to the Rescue: Improving Clutter Mitigation with Adaptive Beamforming</a:t>
            </a:r>
            <a:endParaRPr lang="en-US" dirty="0"/>
          </a:p>
        </p:txBody>
      </p:sp>
      <p:pic>
        <p:nvPicPr>
          <p:cNvPr id="49" name="Picture 4" descr="manuscriptMULTICHANNELr_CDC_Page_1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948" t="15683" r="22205" b="21410"/>
          <a:stretch>
            <a:fillRect/>
          </a:stretch>
        </p:blipFill>
        <p:spPr bwMode="auto">
          <a:xfrm>
            <a:off x="23372717" y="8303571"/>
            <a:ext cx="3112522" cy="43764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7" name="Group 26"/>
          <p:cNvGrpSpPr/>
          <p:nvPr/>
        </p:nvGrpSpPr>
        <p:grpSpPr>
          <a:xfrm>
            <a:off x="1776845" y="9524328"/>
            <a:ext cx="5386042" cy="3850232"/>
            <a:chOff x="370176" y="2080997"/>
            <a:chExt cx="1122092" cy="841248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0176" y="2080997"/>
              <a:ext cx="1122092" cy="841248"/>
            </a:xfrm>
            <a:prstGeom prst="rect">
              <a:avLst/>
            </a:prstGeom>
          </p:spPr>
        </p:pic>
        <p:sp>
          <p:nvSpPr>
            <p:cNvPr id="26" name="Freeform 25"/>
            <p:cNvSpPr/>
            <p:nvPr/>
          </p:nvSpPr>
          <p:spPr>
            <a:xfrm>
              <a:off x="920343" y="2261343"/>
              <a:ext cx="59532" cy="552452"/>
            </a:xfrm>
            <a:custGeom>
              <a:avLst/>
              <a:gdLst>
                <a:gd name="connsiteX0" fmla="*/ 0 w 88106"/>
                <a:gd name="connsiteY0" fmla="*/ 559594 h 559594"/>
                <a:gd name="connsiteX1" fmla="*/ 42862 w 88106"/>
                <a:gd name="connsiteY1" fmla="*/ 0 h 559594"/>
                <a:gd name="connsiteX2" fmla="*/ 88106 w 88106"/>
                <a:gd name="connsiteY2" fmla="*/ 559594 h 559594"/>
                <a:gd name="connsiteX3" fmla="*/ 0 w 88106"/>
                <a:gd name="connsiteY3" fmla="*/ 559594 h 559594"/>
                <a:gd name="connsiteX0" fmla="*/ 0 w 88106"/>
                <a:gd name="connsiteY0" fmla="*/ 571500 h 571500"/>
                <a:gd name="connsiteX1" fmla="*/ 35812 w 88106"/>
                <a:gd name="connsiteY1" fmla="*/ 0 h 571500"/>
                <a:gd name="connsiteX2" fmla="*/ 88106 w 88106"/>
                <a:gd name="connsiteY2" fmla="*/ 571500 h 571500"/>
                <a:gd name="connsiteX3" fmla="*/ 0 w 88106"/>
                <a:gd name="connsiteY3" fmla="*/ 571500 h 571500"/>
                <a:gd name="connsiteX0" fmla="*/ 0 w 88106"/>
                <a:gd name="connsiteY0" fmla="*/ 571500 h 571500"/>
                <a:gd name="connsiteX1" fmla="*/ 35812 w 88106"/>
                <a:gd name="connsiteY1" fmla="*/ 0 h 571500"/>
                <a:gd name="connsiteX2" fmla="*/ 88106 w 88106"/>
                <a:gd name="connsiteY2" fmla="*/ 571500 h 571500"/>
                <a:gd name="connsiteX3" fmla="*/ 0 w 88106"/>
                <a:gd name="connsiteY3" fmla="*/ 571500 h 571500"/>
                <a:gd name="connsiteX0" fmla="*/ 0 w 88106"/>
                <a:gd name="connsiteY0" fmla="*/ 571500 h 571500"/>
                <a:gd name="connsiteX1" fmla="*/ 35812 w 88106"/>
                <a:gd name="connsiteY1" fmla="*/ 0 h 571500"/>
                <a:gd name="connsiteX2" fmla="*/ 88106 w 88106"/>
                <a:gd name="connsiteY2" fmla="*/ 571500 h 571500"/>
                <a:gd name="connsiteX3" fmla="*/ 0 w 88106"/>
                <a:gd name="connsiteY3" fmla="*/ 571500 h 571500"/>
                <a:gd name="connsiteX0" fmla="*/ 0 w 94343"/>
                <a:gd name="connsiteY0" fmla="*/ 571500 h 571500"/>
                <a:gd name="connsiteX1" fmla="*/ 35812 w 94343"/>
                <a:gd name="connsiteY1" fmla="*/ 0 h 571500"/>
                <a:gd name="connsiteX2" fmla="*/ 88106 w 94343"/>
                <a:gd name="connsiteY2" fmla="*/ 571500 h 571500"/>
                <a:gd name="connsiteX3" fmla="*/ 0 w 94343"/>
                <a:gd name="connsiteY3" fmla="*/ 571500 h 571500"/>
                <a:gd name="connsiteX0" fmla="*/ 0 w 88106"/>
                <a:gd name="connsiteY0" fmla="*/ 571500 h 571500"/>
                <a:gd name="connsiteX1" fmla="*/ 35812 w 88106"/>
                <a:gd name="connsiteY1" fmla="*/ 0 h 571500"/>
                <a:gd name="connsiteX2" fmla="*/ 88106 w 88106"/>
                <a:gd name="connsiteY2" fmla="*/ 571500 h 571500"/>
                <a:gd name="connsiteX3" fmla="*/ 0 w 88106"/>
                <a:gd name="connsiteY3" fmla="*/ 571500 h 571500"/>
                <a:gd name="connsiteX0" fmla="*/ 0 w 88106"/>
                <a:gd name="connsiteY0" fmla="*/ 571500 h 571500"/>
                <a:gd name="connsiteX1" fmla="*/ 35812 w 88106"/>
                <a:gd name="connsiteY1" fmla="*/ 0 h 571500"/>
                <a:gd name="connsiteX2" fmla="*/ 88106 w 88106"/>
                <a:gd name="connsiteY2" fmla="*/ 571500 h 571500"/>
                <a:gd name="connsiteX3" fmla="*/ 0 w 88106"/>
                <a:gd name="connsiteY3" fmla="*/ 571500 h 571500"/>
                <a:gd name="connsiteX0" fmla="*/ 0 w 88106"/>
                <a:gd name="connsiteY0" fmla="*/ 571500 h 571500"/>
                <a:gd name="connsiteX1" fmla="*/ 35812 w 88106"/>
                <a:gd name="connsiteY1" fmla="*/ 0 h 571500"/>
                <a:gd name="connsiteX2" fmla="*/ 88106 w 88106"/>
                <a:gd name="connsiteY2" fmla="*/ 571500 h 571500"/>
                <a:gd name="connsiteX3" fmla="*/ 0 w 88106"/>
                <a:gd name="connsiteY3" fmla="*/ 571500 h 571500"/>
                <a:gd name="connsiteX0" fmla="*/ 0 w 88106"/>
                <a:gd name="connsiteY0" fmla="*/ 571500 h 571500"/>
                <a:gd name="connsiteX1" fmla="*/ 35812 w 88106"/>
                <a:gd name="connsiteY1" fmla="*/ 0 h 571500"/>
                <a:gd name="connsiteX2" fmla="*/ 88106 w 88106"/>
                <a:gd name="connsiteY2" fmla="*/ 571500 h 571500"/>
                <a:gd name="connsiteX3" fmla="*/ 0 w 88106"/>
                <a:gd name="connsiteY3" fmla="*/ 571500 h 571500"/>
                <a:gd name="connsiteX0" fmla="*/ 0 w 88106"/>
                <a:gd name="connsiteY0" fmla="*/ 571500 h 571500"/>
                <a:gd name="connsiteX1" fmla="*/ 35812 w 88106"/>
                <a:gd name="connsiteY1" fmla="*/ 0 h 571500"/>
                <a:gd name="connsiteX2" fmla="*/ 88106 w 88106"/>
                <a:gd name="connsiteY2" fmla="*/ 571500 h 571500"/>
                <a:gd name="connsiteX3" fmla="*/ 0 w 88106"/>
                <a:gd name="connsiteY3" fmla="*/ 571500 h 571500"/>
                <a:gd name="connsiteX0" fmla="*/ 0 w 88106"/>
                <a:gd name="connsiteY0" fmla="*/ 571500 h 571500"/>
                <a:gd name="connsiteX1" fmla="*/ 35812 w 88106"/>
                <a:gd name="connsiteY1" fmla="*/ 0 h 571500"/>
                <a:gd name="connsiteX2" fmla="*/ 88106 w 88106"/>
                <a:gd name="connsiteY2" fmla="*/ 571500 h 571500"/>
                <a:gd name="connsiteX3" fmla="*/ 0 w 88106"/>
                <a:gd name="connsiteY3" fmla="*/ 571500 h 571500"/>
                <a:gd name="connsiteX0" fmla="*/ 0 w 88106"/>
                <a:gd name="connsiteY0" fmla="*/ 571500 h 571500"/>
                <a:gd name="connsiteX1" fmla="*/ 35812 w 88106"/>
                <a:gd name="connsiteY1" fmla="*/ 0 h 571500"/>
                <a:gd name="connsiteX2" fmla="*/ 88106 w 88106"/>
                <a:gd name="connsiteY2" fmla="*/ 571500 h 571500"/>
                <a:gd name="connsiteX3" fmla="*/ 0 w 88106"/>
                <a:gd name="connsiteY3" fmla="*/ 571500 h 571500"/>
                <a:gd name="connsiteX0" fmla="*/ 0 w 88106"/>
                <a:gd name="connsiteY0" fmla="*/ 571500 h 571500"/>
                <a:gd name="connsiteX1" fmla="*/ 35812 w 88106"/>
                <a:gd name="connsiteY1" fmla="*/ 0 h 571500"/>
                <a:gd name="connsiteX2" fmla="*/ 88106 w 88106"/>
                <a:gd name="connsiteY2" fmla="*/ 571500 h 571500"/>
                <a:gd name="connsiteX3" fmla="*/ 0 w 88106"/>
                <a:gd name="connsiteY3" fmla="*/ 571500 h 571500"/>
                <a:gd name="connsiteX0" fmla="*/ 0 w 88106"/>
                <a:gd name="connsiteY0" fmla="*/ 571500 h 571500"/>
                <a:gd name="connsiteX1" fmla="*/ 35812 w 88106"/>
                <a:gd name="connsiteY1" fmla="*/ 0 h 571500"/>
                <a:gd name="connsiteX2" fmla="*/ 88106 w 88106"/>
                <a:gd name="connsiteY2" fmla="*/ 571500 h 571500"/>
                <a:gd name="connsiteX3" fmla="*/ 0 w 88106"/>
                <a:gd name="connsiteY3" fmla="*/ 571500 h 571500"/>
                <a:gd name="connsiteX0" fmla="*/ 0 w 88106"/>
                <a:gd name="connsiteY0" fmla="*/ 571500 h 571500"/>
                <a:gd name="connsiteX1" fmla="*/ 35812 w 88106"/>
                <a:gd name="connsiteY1" fmla="*/ 0 h 571500"/>
                <a:gd name="connsiteX2" fmla="*/ 88106 w 88106"/>
                <a:gd name="connsiteY2" fmla="*/ 571500 h 571500"/>
                <a:gd name="connsiteX3" fmla="*/ 0 w 88106"/>
                <a:gd name="connsiteY3" fmla="*/ 571500 h 571500"/>
                <a:gd name="connsiteX0" fmla="*/ 0 w 88106"/>
                <a:gd name="connsiteY0" fmla="*/ 571500 h 571500"/>
                <a:gd name="connsiteX1" fmla="*/ 35812 w 88106"/>
                <a:gd name="connsiteY1" fmla="*/ 0 h 571500"/>
                <a:gd name="connsiteX2" fmla="*/ 88106 w 88106"/>
                <a:gd name="connsiteY2" fmla="*/ 571500 h 571500"/>
                <a:gd name="connsiteX3" fmla="*/ 0 w 88106"/>
                <a:gd name="connsiteY3" fmla="*/ 571500 h 571500"/>
                <a:gd name="connsiteX0" fmla="*/ 0 w 88106"/>
                <a:gd name="connsiteY0" fmla="*/ 571500 h 571500"/>
                <a:gd name="connsiteX1" fmla="*/ 35812 w 88106"/>
                <a:gd name="connsiteY1" fmla="*/ 0 h 571500"/>
                <a:gd name="connsiteX2" fmla="*/ 88106 w 88106"/>
                <a:gd name="connsiteY2" fmla="*/ 571500 h 571500"/>
                <a:gd name="connsiteX3" fmla="*/ 0 w 88106"/>
                <a:gd name="connsiteY3" fmla="*/ 571500 h 571500"/>
                <a:gd name="connsiteX0" fmla="*/ 0 w 88106"/>
                <a:gd name="connsiteY0" fmla="*/ 571500 h 571500"/>
                <a:gd name="connsiteX1" fmla="*/ 35812 w 88106"/>
                <a:gd name="connsiteY1" fmla="*/ 0 h 571500"/>
                <a:gd name="connsiteX2" fmla="*/ 88106 w 88106"/>
                <a:gd name="connsiteY2" fmla="*/ 571500 h 571500"/>
                <a:gd name="connsiteX3" fmla="*/ 0 w 88106"/>
                <a:gd name="connsiteY3" fmla="*/ 571500 h 571500"/>
                <a:gd name="connsiteX0" fmla="*/ 0 w 88106"/>
                <a:gd name="connsiteY0" fmla="*/ 571501 h 571501"/>
                <a:gd name="connsiteX1" fmla="*/ 35812 w 88106"/>
                <a:gd name="connsiteY1" fmla="*/ 1 h 571501"/>
                <a:gd name="connsiteX2" fmla="*/ 88106 w 88106"/>
                <a:gd name="connsiteY2" fmla="*/ 571501 h 571501"/>
                <a:gd name="connsiteX3" fmla="*/ 0 w 88106"/>
                <a:gd name="connsiteY3" fmla="*/ 571501 h 571501"/>
                <a:gd name="connsiteX0" fmla="*/ 0 w 88106"/>
                <a:gd name="connsiteY0" fmla="*/ 554833 h 554833"/>
                <a:gd name="connsiteX1" fmla="*/ 49909 w 88106"/>
                <a:gd name="connsiteY1" fmla="*/ 2 h 554833"/>
                <a:gd name="connsiteX2" fmla="*/ 88106 w 88106"/>
                <a:gd name="connsiteY2" fmla="*/ 554833 h 554833"/>
                <a:gd name="connsiteX3" fmla="*/ 0 w 88106"/>
                <a:gd name="connsiteY3" fmla="*/ 554833 h 554833"/>
                <a:gd name="connsiteX0" fmla="*/ 0 w 88106"/>
                <a:gd name="connsiteY0" fmla="*/ 552452 h 552452"/>
                <a:gd name="connsiteX1" fmla="*/ 35812 w 88106"/>
                <a:gd name="connsiteY1" fmla="*/ 2 h 552452"/>
                <a:gd name="connsiteX2" fmla="*/ 88106 w 88106"/>
                <a:gd name="connsiteY2" fmla="*/ 552452 h 552452"/>
                <a:gd name="connsiteX3" fmla="*/ 0 w 88106"/>
                <a:gd name="connsiteY3" fmla="*/ 552452 h 5524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8106" h="552452">
                  <a:moveTo>
                    <a:pt x="0" y="552452"/>
                  </a:moveTo>
                  <a:cubicBezTo>
                    <a:pt x="13692" y="274639"/>
                    <a:pt x="-3941" y="-791"/>
                    <a:pt x="35812" y="2"/>
                  </a:cubicBezTo>
                  <a:cubicBezTo>
                    <a:pt x="75565" y="795"/>
                    <a:pt x="81756" y="468711"/>
                    <a:pt x="88106" y="552452"/>
                  </a:cubicBezTo>
                  <a:lnTo>
                    <a:pt x="0" y="552452"/>
                  </a:lnTo>
                  <a:close/>
                </a:path>
              </a:pathLst>
            </a:custGeom>
            <a:solidFill>
              <a:schemeClr val="bg2"/>
            </a:solidFill>
            <a:ln w="12700">
              <a:solidFill>
                <a:schemeClr val="bg2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Freeform 27"/>
            <p:cNvSpPr/>
            <p:nvPr/>
          </p:nvSpPr>
          <p:spPr>
            <a:xfrm>
              <a:off x="1097746" y="2466972"/>
              <a:ext cx="192882" cy="347663"/>
            </a:xfrm>
            <a:custGeom>
              <a:avLst/>
              <a:gdLst>
                <a:gd name="connsiteX0" fmla="*/ 0 w 192882"/>
                <a:gd name="connsiteY0" fmla="*/ 347663 h 347663"/>
                <a:gd name="connsiteX1" fmla="*/ 92869 w 192882"/>
                <a:gd name="connsiteY1" fmla="*/ 0 h 347663"/>
                <a:gd name="connsiteX2" fmla="*/ 192882 w 192882"/>
                <a:gd name="connsiteY2" fmla="*/ 347663 h 347663"/>
                <a:gd name="connsiteX3" fmla="*/ 0 w 192882"/>
                <a:gd name="connsiteY3" fmla="*/ 347663 h 3476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92882" h="347663">
                  <a:moveTo>
                    <a:pt x="0" y="347663"/>
                  </a:moveTo>
                  <a:cubicBezTo>
                    <a:pt x="30361" y="173831"/>
                    <a:pt x="60722" y="0"/>
                    <a:pt x="92869" y="0"/>
                  </a:cubicBezTo>
                  <a:cubicBezTo>
                    <a:pt x="125016" y="0"/>
                    <a:pt x="158949" y="173831"/>
                    <a:pt x="192882" y="347663"/>
                  </a:cubicBezTo>
                  <a:lnTo>
                    <a:pt x="0" y="347663"/>
                  </a:lnTo>
                  <a:close/>
                </a:path>
              </a:pathLst>
            </a:custGeom>
            <a:solidFill>
              <a:schemeClr val="accent6"/>
            </a:solidFill>
            <a:ln>
              <a:solidFill>
                <a:schemeClr val="accent6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34" name="Group 33"/>
            <p:cNvGrpSpPr>
              <a:grpSpLocks noChangeAspect="1"/>
            </p:cNvGrpSpPr>
            <p:nvPr/>
          </p:nvGrpSpPr>
          <p:grpSpPr>
            <a:xfrm>
              <a:off x="885169" y="2226109"/>
              <a:ext cx="125118" cy="591378"/>
              <a:chOff x="3654454" y="2240743"/>
              <a:chExt cx="156398" cy="704850"/>
            </a:xfrm>
          </p:grpSpPr>
          <p:cxnSp>
            <p:nvCxnSpPr>
              <p:cNvPr id="12" name="Straight Connector 11"/>
              <p:cNvCxnSpPr/>
              <p:nvPr/>
            </p:nvCxnSpPr>
            <p:spPr>
              <a:xfrm flipV="1">
                <a:off x="3654454" y="2240743"/>
                <a:ext cx="0" cy="704850"/>
              </a:xfrm>
              <a:prstGeom prst="line">
                <a:avLst/>
              </a:prstGeom>
              <a:ln w="12700">
                <a:solidFill>
                  <a:schemeClr val="accent4"/>
                </a:solidFill>
                <a:prstDash val="sysDash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Straight Connector 12"/>
              <p:cNvCxnSpPr/>
              <p:nvPr/>
            </p:nvCxnSpPr>
            <p:spPr>
              <a:xfrm flipV="1">
                <a:off x="3810852" y="2240743"/>
                <a:ext cx="0" cy="704850"/>
              </a:xfrm>
              <a:prstGeom prst="line">
                <a:avLst/>
              </a:prstGeom>
              <a:ln w="12700">
                <a:solidFill>
                  <a:schemeClr val="accent4"/>
                </a:solidFill>
                <a:prstDash val="sysDash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Straight Connector 14"/>
              <p:cNvCxnSpPr/>
              <p:nvPr/>
            </p:nvCxnSpPr>
            <p:spPr>
              <a:xfrm>
                <a:off x="3654454" y="2245507"/>
                <a:ext cx="156398" cy="0"/>
              </a:xfrm>
              <a:prstGeom prst="line">
                <a:avLst/>
              </a:prstGeom>
              <a:ln w="12700">
                <a:solidFill>
                  <a:schemeClr val="accent4"/>
                </a:solidFill>
                <a:prstDash val="sysDash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25" name="Group 24"/>
          <p:cNvGrpSpPr/>
          <p:nvPr/>
        </p:nvGrpSpPr>
        <p:grpSpPr>
          <a:xfrm>
            <a:off x="8145725" y="9524328"/>
            <a:ext cx="5386042" cy="3850232"/>
            <a:chOff x="1697026" y="2080997"/>
            <a:chExt cx="1122092" cy="841248"/>
          </a:xfrm>
        </p:grpSpPr>
        <p:grpSp>
          <p:nvGrpSpPr>
            <p:cNvPr id="59" name="Group 58"/>
            <p:cNvGrpSpPr/>
            <p:nvPr/>
          </p:nvGrpSpPr>
          <p:grpSpPr>
            <a:xfrm>
              <a:off x="1697026" y="2080997"/>
              <a:ext cx="1122092" cy="841248"/>
              <a:chOff x="465436" y="2114338"/>
              <a:chExt cx="1122092" cy="841248"/>
            </a:xfrm>
          </p:grpSpPr>
          <p:pic>
            <p:nvPicPr>
              <p:cNvPr id="60" name="Picture 59"/>
              <p:cNvPicPr>
                <a:picLocks noChangeAspect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65436" y="2114338"/>
                <a:ext cx="1122092" cy="841248"/>
              </a:xfrm>
              <a:prstGeom prst="rect">
                <a:avLst/>
              </a:prstGeom>
            </p:spPr>
          </p:pic>
          <p:sp>
            <p:nvSpPr>
              <p:cNvPr id="61" name="Freeform 60"/>
              <p:cNvSpPr/>
              <p:nvPr/>
            </p:nvSpPr>
            <p:spPr>
              <a:xfrm>
                <a:off x="1015603" y="2294684"/>
                <a:ext cx="59532" cy="552452"/>
              </a:xfrm>
              <a:custGeom>
                <a:avLst/>
                <a:gdLst>
                  <a:gd name="connsiteX0" fmla="*/ 0 w 88106"/>
                  <a:gd name="connsiteY0" fmla="*/ 559594 h 559594"/>
                  <a:gd name="connsiteX1" fmla="*/ 42862 w 88106"/>
                  <a:gd name="connsiteY1" fmla="*/ 0 h 559594"/>
                  <a:gd name="connsiteX2" fmla="*/ 88106 w 88106"/>
                  <a:gd name="connsiteY2" fmla="*/ 559594 h 559594"/>
                  <a:gd name="connsiteX3" fmla="*/ 0 w 88106"/>
                  <a:gd name="connsiteY3" fmla="*/ 559594 h 559594"/>
                  <a:gd name="connsiteX0" fmla="*/ 0 w 88106"/>
                  <a:gd name="connsiteY0" fmla="*/ 571500 h 571500"/>
                  <a:gd name="connsiteX1" fmla="*/ 35812 w 88106"/>
                  <a:gd name="connsiteY1" fmla="*/ 0 h 571500"/>
                  <a:gd name="connsiteX2" fmla="*/ 88106 w 88106"/>
                  <a:gd name="connsiteY2" fmla="*/ 571500 h 571500"/>
                  <a:gd name="connsiteX3" fmla="*/ 0 w 88106"/>
                  <a:gd name="connsiteY3" fmla="*/ 571500 h 571500"/>
                  <a:gd name="connsiteX0" fmla="*/ 0 w 88106"/>
                  <a:gd name="connsiteY0" fmla="*/ 571500 h 571500"/>
                  <a:gd name="connsiteX1" fmla="*/ 35812 w 88106"/>
                  <a:gd name="connsiteY1" fmla="*/ 0 h 571500"/>
                  <a:gd name="connsiteX2" fmla="*/ 88106 w 88106"/>
                  <a:gd name="connsiteY2" fmla="*/ 571500 h 571500"/>
                  <a:gd name="connsiteX3" fmla="*/ 0 w 88106"/>
                  <a:gd name="connsiteY3" fmla="*/ 571500 h 571500"/>
                  <a:gd name="connsiteX0" fmla="*/ 0 w 88106"/>
                  <a:gd name="connsiteY0" fmla="*/ 571500 h 571500"/>
                  <a:gd name="connsiteX1" fmla="*/ 35812 w 88106"/>
                  <a:gd name="connsiteY1" fmla="*/ 0 h 571500"/>
                  <a:gd name="connsiteX2" fmla="*/ 88106 w 88106"/>
                  <a:gd name="connsiteY2" fmla="*/ 571500 h 571500"/>
                  <a:gd name="connsiteX3" fmla="*/ 0 w 88106"/>
                  <a:gd name="connsiteY3" fmla="*/ 571500 h 571500"/>
                  <a:gd name="connsiteX0" fmla="*/ 0 w 94343"/>
                  <a:gd name="connsiteY0" fmla="*/ 571500 h 571500"/>
                  <a:gd name="connsiteX1" fmla="*/ 35812 w 94343"/>
                  <a:gd name="connsiteY1" fmla="*/ 0 h 571500"/>
                  <a:gd name="connsiteX2" fmla="*/ 88106 w 94343"/>
                  <a:gd name="connsiteY2" fmla="*/ 571500 h 571500"/>
                  <a:gd name="connsiteX3" fmla="*/ 0 w 94343"/>
                  <a:gd name="connsiteY3" fmla="*/ 571500 h 571500"/>
                  <a:gd name="connsiteX0" fmla="*/ 0 w 88106"/>
                  <a:gd name="connsiteY0" fmla="*/ 571500 h 571500"/>
                  <a:gd name="connsiteX1" fmla="*/ 35812 w 88106"/>
                  <a:gd name="connsiteY1" fmla="*/ 0 h 571500"/>
                  <a:gd name="connsiteX2" fmla="*/ 88106 w 88106"/>
                  <a:gd name="connsiteY2" fmla="*/ 571500 h 571500"/>
                  <a:gd name="connsiteX3" fmla="*/ 0 w 88106"/>
                  <a:gd name="connsiteY3" fmla="*/ 571500 h 571500"/>
                  <a:gd name="connsiteX0" fmla="*/ 0 w 88106"/>
                  <a:gd name="connsiteY0" fmla="*/ 571500 h 571500"/>
                  <a:gd name="connsiteX1" fmla="*/ 35812 w 88106"/>
                  <a:gd name="connsiteY1" fmla="*/ 0 h 571500"/>
                  <a:gd name="connsiteX2" fmla="*/ 88106 w 88106"/>
                  <a:gd name="connsiteY2" fmla="*/ 571500 h 571500"/>
                  <a:gd name="connsiteX3" fmla="*/ 0 w 88106"/>
                  <a:gd name="connsiteY3" fmla="*/ 571500 h 571500"/>
                  <a:gd name="connsiteX0" fmla="*/ 0 w 88106"/>
                  <a:gd name="connsiteY0" fmla="*/ 571500 h 571500"/>
                  <a:gd name="connsiteX1" fmla="*/ 35812 w 88106"/>
                  <a:gd name="connsiteY1" fmla="*/ 0 h 571500"/>
                  <a:gd name="connsiteX2" fmla="*/ 88106 w 88106"/>
                  <a:gd name="connsiteY2" fmla="*/ 571500 h 571500"/>
                  <a:gd name="connsiteX3" fmla="*/ 0 w 88106"/>
                  <a:gd name="connsiteY3" fmla="*/ 571500 h 571500"/>
                  <a:gd name="connsiteX0" fmla="*/ 0 w 88106"/>
                  <a:gd name="connsiteY0" fmla="*/ 571500 h 571500"/>
                  <a:gd name="connsiteX1" fmla="*/ 35812 w 88106"/>
                  <a:gd name="connsiteY1" fmla="*/ 0 h 571500"/>
                  <a:gd name="connsiteX2" fmla="*/ 88106 w 88106"/>
                  <a:gd name="connsiteY2" fmla="*/ 571500 h 571500"/>
                  <a:gd name="connsiteX3" fmla="*/ 0 w 88106"/>
                  <a:gd name="connsiteY3" fmla="*/ 571500 h 571500"/>
                  <a:gd name="connsiteX0" fmla="*/ 0 w 88106"/>
                  <a:gd name="connsiteY0" fmla="*/ 571500 h 571500"/>
                  <a:gd name="connsiteX1" fmla="*/ 35812 w 88106"/>
                  <a:gd name="connsiteY1" fmla="*/ 0 h 571500"/>
                  <a:gd name="connsiteX2" fmla="*/ 88106 w 88106"/>
                  <a:gd name="connsiteY2" fmla="*/ 571500 h 571500"/>
                  <a:gd name="connsiteX3" fmla="*/ 0 w 88106"/>
                  <a:gd name="connsiteY3" fmla="*/ 571500 h 571500"/>
                  <a:gd name="connsiteX0" fmla="*/ 0 w 88106"/>
                  <a:gd name="connsiteY0" fmla="*/ 571500 h 571500"/>
                  <a:gd name="connsiteX1" fmla="*/ 35812 w 88106"/>
                  <a:gd name="connsiteY1" fmla="*/ 0 h 571500"/>
                  <a:gd name="connsiteX2" fmla="*/ 88106 w 88106"/>
                  <a:gd name="connsiteY2" fmla="*/ 571500 h 571500"/>
                  <a:gd name="connsiteX3" fmla="*/ 0 w 88106"/>
                  <a:gd name="connsiteY3" fmla="*/ 571500 h 571500"/>
                  <a:gd name="connsiteX0" fmla="*/ 0 w 88106"/>
                  <a:gd name="connsiteY0" fmla="*/ 571500 h 571500"/>
                  <a:gd name="connsiteX1" fmla="*/ 35812 w 88106"/>
                  <a:gd name="connsiteY1" fmla="*/ 0 h 571500"/>
                  <a:gd name="connsiteX2" fmla="*/ 88106 w 88106"/>
                  <a:gd name="connsiteY2" fmla="*/ 571500 h 571500"/>
                  <a:gd name="connsiteX3" fmla="*/ 0 w 88106"/>
                  <a:gd name="connsiteY3" fmla="*/ 571500 h 571500"/>
                  <a:gd name="connsiteX0" fmla="*/ 0 w 88106"/>
                  <a:gd name="connsiteY0" fmla="*/ 571500 h 571500"/>
                  <a:gd name="connsiteX1" fmla="*/ 35812 w 88106"/>
                  <a:gd name="connsiteY1" fmla="*/ 0 h 571500"/>
                  <a:gd name="connsiteX2" fmla="*/ 88106 w 88106"/>
                  <a:gd name="connsiteY2" fmla="*/ 571500 h 571500"/>
                  <a:gd name="connsiteX3" fmla="*/ 0 w 88106"/>
                  <a:gd name="connsiteY3" fmla="*/ 571500 h 571500"/>
                  <a:gd name="connsiteX0" fmla="*/ 0 w 88106"/>
                  <a:gd name="connsiteY0" fmla="*/ 571500 h 571500"/>
                  <a:gd name="connsiteX1" fmla="*/ 35812 w 88106"/>
                  <a:gd name="connsiteY1" fmla="*/ 0 h 571500"/>
                  <a:gd name="connsiteX2" fmla="*/ 88106 w 88106"/>
                  <a:gd name="connsiteY2" fmla="*/ 571500 h 571500"/>
                  <a:gd name="connsiteX3" fmla="*/ 0 w 88106"/>
                  <a:gd name="connsiteY3" fmla="*/ 571500 h 571500"/>
                  <a:gd name="connsiteX0" fmla="*/ 0 w 88106"/>
                  <a:gd name="connsiteY0" fmla="*/ 571500 h 571500"/>
                  <a:gd name="connsiteX1" fmla="*/ 35812 w 88106"/>
                  <a:gd name="connsiteY1" fmla="*/ 0 h 571500"/>
                  <a:gd name="connsiteX2" fmla="*/ 88106 w 88106"/>
                  <a:gd name="connsiteY2" fmla="*/ 571500 h 571500"/>
                  <a:gd name="connsiteX3" fmla="*/ 0 w 88106"/>
                  <a:gd name="connsiteY3" fmla="*/ 571500 h 571500"/>
                  <a:gd name="connsiteX0" fmla="*/ 0 w 88106"/>
                  <a:gd name="connsiteY0" fmla="*/ 571500 h 571500"/>
                  <a:gd name="connsiteX1" fmla="*/ 35812 w 88106"/>
                  <a:gd name="connsiteY1" fmla="*/ 0 h 571500"/>
                  <a:gd name="connsiteX2" fmla="*/ 88106 w 88106"/>
                  <a:gd name="connsiteY2" fmla="*/ 571500 h 571500"/>
                  <a:gd name="connsiteX3" fmla="*/ 0 w 88106"/>
                  <a:gd name="connsiteY3" fmla="*/ 571500 h 571500"/>
                  <a:gd name="connsiteX0" fmla="*/ 0 w 88106"/>
                  <a:gd name="connsiteY0" fmla="*/ 571500 h 571500"/>
                  <a:gd name="connsiteX1" fmla="*/ 35812 w 88106"/>
                  <a:gd name="connsiteY1" fmla="*/ 0 h 571500"/>
                  <a:gd name="connsiteX2" fmla="*/ 88106 w 88106"/>
                  <a:gd name="connsiteY2" fmla="*/ 571500 h 571500"/>
                  <a:gd name="connsiteX3" fmla="*/ 0 w 88106"/>
                  <a:gd name="connsiteY3" fmla="*/ 571500 h 571500"/>
                  <a:gd name="connsiteX0" fmla="*/ 0 w 88106"/>
                  <a:gd name="connsiteY0" fmla="*/ 571500 h 571500"/>
                  <a:gd name="connsiteX1" fmla="*/ 35812 w 88106"/>
                  <a:gd name="connsiteY1" fmla="*/ 0 h 571500"/>
                  <a:gd name="connsiteX2" fmla="*/ 88106 w 88106"/>
                  <a:gd name="connsiteY2" fmla="*/ 571500 h 571500"/>
                  <a:gd name="connsiteX3" fmla="*/ 0 w 88106"/>
                  <a:gd name="connsiteY3" fmla="*/ 571500 h 571500"/>
                  <a:gd name="connsiteX0" fmla="*/ 0 w 88106"/>
                  <a:gd name="connsiteY0" fmla="*/ 571501 h 571501"/>
                  <a:gd name="connsiteX1" fmla="*/ 35812 w 88106"/>
                  <a:gd name="connsiteY1" fmla="*/ 1 h 571501"/>
                  <a:gd name="connsiteX2" fmla="*/ 88106 w 88106"/>
                  <a:gd name="connsiteY2" fmla="*/ 571501 h 571501"/>
                  <a:gd name="connsiteX3" fmla="*/ 0 w 88106"/>
                  <a:gd name="connsiteY3" fmla="*/ 571501 h 571501"/>
                  <a:gd name="connsiteX0" fmla="*/ 0 w 88106"/>
                  <a:gd name="connsiteY0" fmla="*/ 554833 h 554833"/>
                  <a:gd name="connsiteX1" fmla="*/ 49909 w 88106"/>
                  <a:gd name="connsiteY1" fmla="*/ 2 h 554833"/>
                  <a:gd name="connsiteX2" fmla="*/ 88106 w 88106"/>
                  <a:gd name="connsiteY2" fmla="*/ 554833 h 554833"/>
                  <a:gd name="connsiteX3" fmla="*/ 0 w 88106"/>
                  <a:gd name="connsiteY3" fmla="*/ 554833 h 554833"/>
                  <a:gd name="connsiteX0" fmla="*/ 0 w 88106"/>
                  <a:gd name="connsiteY0" fmla="*/ 552452 h 552452"/>
                  <a:gd name="connsiteX1" fmla="*/ 35812 w 88106"/>
                  <a:gd name="connsiteY1" fmla="*/ 2 h 552452"/>
                  <a:gd name="connsiteX2" fmla="*/ 88106 w 88106"/>
                  <a:gd name="connsiteY2" fmla="*/ 552452 h 552452"/>
                  <a:gd name="connsiteX3" fmla="*/ 0 w 88106"/>
                  <a:gd name="connsiteY3" fmla="*/ 552452 h 5524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8106" h="552452">
                    <a:moveTo>
                      <a:pt x="0" y="552452"/>
                    </a:moveTo>
                    <a:cubicBezTo>
                      <a:pt x="13692" y="274639"/>
                      <a:pt x="-3941" y="-791"/>
                      <a:pt x="35812" y="2"/>
                    </a:cubicBezTo>
                    <a:cubicBezTo>
                      <a:pt x="75565" y="795"/>
                      <a:pt x="81756" y="468711"/>
                      <a:pt x="88106" y="552452"/>
                    </a:cubicBezTo>
                    <a:lnTo>
                      <a:pt x="0" y="552452"/>
                    </a:lnTo>
                    <a:close/>
                  </a:path>
                </a:pathLst>
              </a:custGeom>
              <a:solidFill>
                <a:schemeClr val="bg2"/>
              </a:solidFill>
              <a:ln w="12700">
                <a:solidFill>
                  <a:schemeClr val="bg2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2" name="Freeform 61"/>
              <p:cNvSpPr/>
              <p:nvPr/>
            </p:nvSpPr>
            <p:spPr>
              <a:xfrm>
                <a:off x="1193006" y="2500313"/>
                <a:ext cx="192882" cy="347663"/>
              </a:xfrm>
              <a:custGeom>
                <a:avLst/>
                <a:gdLst>
                  <a:gd name="connsiteX0" fmla="*/ 0 w 192882"/>
                  <a:gd name="connsiteY0" fmla="*/ 347663 h 347663"/>
                  <a:gd name="connsiteX1" fmla="*/ 92869 w 192882"/>
                  <a:gd name="connsiteY1" fmla="*/ 0 h 347663"/>
                  <a:gd name="connsiteX2" fmla="*/ 192882 w 192882"/>
                  <a:gd name="connsiteY2" fmla="*/ 347663 h 347663"/>
                  <a:gd name="connsiteX3" fmla="*/ 0 w 192882"/>
                  <a:gd name="connsiteY3" fmla="*/ 347663 h 3476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92882" h="347663">
                    <a:moveTo>
                      <a:pt x="0" y="347663"/>
                    </a:moveTo>
                    <a:cubicBezTo>
                      <a:pt x="30361" y="173831"/>
                      <a:pt x="60722" y="0"/>
                      <a:pt x="92869" y="0"/>
                    </a:cubicBezTo>
                    <a:cubicBezTo>
                      <a:pt x="125016" y="0"/>
                      <a:pt x="158949" y="173831"/>
                      <a:pt x="192882" y="347663"/>
                    </a:cubicBezTo>
                    <a:lnTo>
                      <a:pt x="0" y="347663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solidFill>
                  <a:schemeClr val="accent6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67" name="Rectangle 66"/>
            <p:cNvSpPr/>
            <p:nvPr/>
          </p:nvSpPr>
          <p:spPr>
            <a:xfrm>
              <a:off x="2214400" y="2225344"/>
              <a:ext cx="125118" cy="58768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1776845" y="15466492"/>
            <a:ext cx="5386042" cy="3850232"/>
            <a:chOff x="370176" y="3379317"/>
            <a:chExt cx="1122092" cy="841248"/>
          </a:xfrm>
        </p:grpSpPr>
        <p:pic>
          <p:nvPicPr>
            <p:cNvPr id="78" name="Picture 77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0176" y="3379317"/>
              <a:ext cx="1122092" cy="841248"/>
            </a:xfrm>
            <a:prstGeom prst="rect">
              <a:avLst/>
            </a:prstGeom>
          </p:spPr>
        </p:pic>
        <p:sp>
          <p:nvSpPr>
            <p:cNvPr id="79" name="Freeform 78"/>
            <p:cNvSpPr/>
            <p:nvPr/>
          </p:nvSpPr>
          <p:spPr>
            <a:xfrm>
              <a:off x="920343" y="3559663"/>
              <a:ext cx="59532" cy="552452"/>
            </a:xfrm>
            <a:custGeom>
              <a:avLst/>
              <a:gdLst>
                <a:gd name="connsiteX0" fmla="*/ 0 w 88106"/>
                <a:gd name="connsiteY0" fmla="*/ 559594 h 559594"/>
                <a:gd name="connsiteX1" fmla="*/ 42862 w 88106"/>
                <a:gd name="connsiteY1" fmla="*/ 0 h 559594"/>
                <a:gd name="connsiteX2" fmla="*/ 88106 w 88106"/>
                <a:gd name="connsiteY2" fmla="*/ 559594 h 559594"/>
                <a:gd name="connsiteX3" fmla="*/ 0 w 88106"/>
                <a:gd name="connsiteY3" fmla="*/ 559594 h 559594"/>
                <a:gd name="connsiteX0" fmla="*/ 0 w 88106"/>
                <a:gd name="connsiteY0" fmla="*/ 571500 h 571500"/>
                <a:gd name="connsiteX1" fmla="*/ 35812 w 88106"/>
                <a:gd name="connsiteY1" fmla="*/ 0 h 571500"/>
                <a:gd name="connsiteX2" fmla="*/ 88106 w 88106"/>
                <a:gd name="connsiteY2" fmla="*/ 571500 h 571500"/>
                <a:gd name="connsiteX3" fmla="*/ 0 w 88106"/>
                <a:gd name="connsiteY3" fmla="*/ 571500 h 571500"/>
                <a:gd name="connsiteX0" fmla="*/ 0 w 88106"/>
                <a:gd name="connsiteY0" fmla="*/ 571500 h 571500"/>
                <a:gd name="connsiteX1" fmla="*/ 35812 w 88106"/>
                <a:gd name="connsiteY1" fmla="*/ 0 h 571500"/>
                <a:gd name="connsiteX2" fmla="*/ 88106 w 88106"/>
                <a:gd name="connsiteY2" fmla="*/ 571500 h 571500"/>
                <a:gd name="connsiteX3" fmla="*/ 0 w 88106"/>
                <a:gd name="connsiteY3" fmla="*/ 571500 h 571500"/>
                <a:gd name="connsiteX0" fmla="*/ 0 w 88106"/>
                <a:gd name="connsiteY0" fmla="*/ 571500 h 571500"/>
                <a:gd name="connsiteX1" fmla="*/ 35812 w 88106"/>
                <a:gd name="connsiteY1" fmla="*/ 0 h 571500"/>
                <a:gd name="connsiteX2" fmla="*/ 88106 w 88106"/>
                <a:gd name="connsiteY2" fmla="*/ 571500 h 571500"/>
                <a:gd name="connsiteX3" fmla="*/ 0 w 88106"/>
                <a:gd name="connsiteY3" fmla="*/ 571500 h 571500"/>
                <a:gd name="connsiteX0" fmla="*/ 0 w 94343"/>
                <a:gd name="connsiteY0" fmla="*/ 571500 h 571500"/>
                <a:gd name="connsiteX1" fmla="*/ 35812 w 94343"/>
                <a:gd name="connsiteY1" fmla="*/ 0 h 571500"/>
                <a:gd name="connsiteX2" fmla="*/ 88106 w 94343"/>
                <a:gd name="connsiteY2" fmla="*/ 571500 h 571500"/>
                <a:gd name="connsiteX3" fmla="*/ 0 w 94343"/>
                <a:gd name="connsiteY3" fmla="*/ 571500 h 571500"/>
                <a:gd name="connsiteX0" fmla="*/ 0 w 88106"/>
                <a:gd name="connsiteY0" fmla="*/ 571500 h 571500"/>
                <a:gd name="connsiteX1" fmla="*/ 35812 w 88106"/>
                <a:gd name="connsiteY1" fmla="*/ 0 h 571500"/>
                <a:gd name="connsiteX2" fmla="*/ 88106 w 88106"/>
                <a:gd name="connsiteY2" fmla="*/ 571500 h 571500"/>
                <a:gd name="connsiteX3" fmla="*/ 0 w 88106"/>
                <a:gd name="connsiteY3" fmla="*/ 571500 h 571500"/>
                <a:gd name="connsiteX0" fmla="*/ 0 w 88106"/>
                <a:gd name="connsiteY0" fmla="*/ 571500 h 571500"/>
                <a:gd name="connsiteX1" fmla="*/ 35812 w 88106"/>
                <a:gd name="connsiteY1" fmla="*/ 0 h 571500"/>
                <a:gd name="connsiteX2" fmla="*/ 88106 w 88106"/>
                <a:gd name="connsiteY2" fmla="*/ 571500 h 571500"/>
                <a:gd name="connsiteX3" fmla="*/ 0 w 88106"/>
                <a:gd name="connsiteY3" fmla="*/ 571500 h 571500"/>
                <a:gd name="connsiteX0" fmla="*/ 0 w 88106"/>
                <a:gd name="connsiteY0" fmla="*/ 571500 h 571500"/>
                <a:gd name="connsiteX1" fmla="*/ 35812 w 88106"/>
                <a:gd name="connsiteY1" fmla="*/ 0 h 571500"/>
                <a:gd name="connsiteX2" fmla="*/ 88106 w 88106"/>
                <a:gd name="connsiteY2" fmla="*/ 571500 h 571500"/>
                <a:gd name="connsiteX3" fmla="*/ 0 w 88106"/>
                <a:gd name="connsiteY3" fmla="*/ 571500 h 571500"/>
                <a:gd name="connsiteX0" fmla="*/ 0 w 88106"/>
                <a:gd name="connsiteY0" fmla="*/ 571500 h 571500"/>
                <a:gd name="connsiteX1" fmla="*/ 35812 w 88106"/>
                <a:gd name="connsiteY1" fmla="*/ 0 h 571500"/>
                <a:gd name="connsiteX2" fmla="*/ 88106 w 88106"/>
                <a:gd name="connsiteY2" fmla="*/ 571500 h 571500"/>
                <a:gd name="connsiteX3" fmla="*/ 0 w 88106"/>
                <a:gd name="connsiteY3" fmla="*/ 571500 h 571500"/>
                <a:gd name="connsiteX0" fmla="*/ 0 w 88106"/>
                <a:gd name="connsiteY0" fmla="*/ 571500 h 571500"/>
                <a:gd name="connsiteX1" fmla="*/ 35812 w 88106"/>
                <a:gd name="connsiteY1" fmla="*/ 0 h 571500"/>
                <a:gd name="connsiteX2" fmla="*/ 88106 w 88106"/>
                <a:gd name="connsiteY2" fmla="*/ 571500 h 571500"/>
                <a:gd name="connsiteX3" fmla="*/ 0 w 88106"/>
                <a:gd name="connsiteY3" fmla="*/ 571500 h 571500"/>
                <a:gd name="connsiteX0" fmla="*/ 0 w 88106"/>
                <a:gd name="connsiteY0" fmla="*/ 571500 h 571500"/>
                <a:gd name="connsiteX1" fmla="*/ 35812 w 88106"/>
                <a:gd name="connsiteY1" fmla="*/ 0 h 571500"/>
                <a:gd name="connsiteX2" fmla="*/ 88106 w 88106"/>
                <a:gd name="connsiteY2" fmla="*/ 571500 h 571500"/>
                <a:gd name="connsiteX3" fmla="*/ 0 w 88106"/>
                <a:gd name="connsiteY3" fmla="*/ 571500 h 571500"/>
                <a:gd name="connsiteX0" fmla="*/ 0 w 88106"/>
                <a:gd name="connsiteY0" fmla="*/ 571500 h 571500"/>
                <a:gd name="connsiteX1" fmla="*/ 35812 w 88106"/>
                <a:gd name="connsiteY1" fmla="*/ 0 h 571500"/>
                <a:gd name="connsiteX2" fmla="*/ 88106 w 88106"/>
                <a:gd name="connsiteY2" fmla="*/ 571500 h 571500"/>
                <a:gd name="connsiteX3" fmla="*/ 0 w 88106"/>
                <a:gd name="connsiteY3" fmla="*/ 571500 h 571500"/>
                <a:gd name="connsiteX0" fmla="*/ 0 w 88106"/>
                <a:gd name="connsiteY0" fmla="*/ 571500 h 571500"/>
                <a:gd name="connsiteX1" fmla="*/ 35812 w 88106"/>
                <a:gd name="connsiteY1" fmla="*/ 0 h 571500"/>
                <a:gd name="connsiteX2" fmla="*/ 88106 w 88106"/>
                <a:gd name="connsiteY2" fmla="*/ 571500 h 571500"/>
                <a:gd name="connsiteX3" fmla="*/ 0 w 88106"/>
                <a:gd name="connsiteY3" fmla="*/ 571500 h 571500"/>
                <a:gd name="connsiteX0" fmla="*/ 0 w 88106"/>
                <a:gd name="connsiteY0" fmla="*/ 571500 h 571500"/>
                <a:gd name="connsiteX1" fmla="*/ 35812 w 88106"/>
                <a:gd name="connsiteY1" fmla="*/ 0 h 571500"/>
                <a:gd name="connsiteX2" fmla="*/ 88106 w 88106"/>
                <a:gd name="connsiteY2" fmla="*/ 571500 h 571500"/>
                <a:gd name="connsiteX3" fmla="*/ 0 w 88106"/>
                <a:gd name="connsiteY3" fmla="*/ 571500 h 571500"/>
                <a:gd name="connsiteX0" fmla="*/ 0 w 88106"/>
                <a:gd name="connsiteY0" fmla="*/ 571500 h 571500"/>
                <a:gd name="connsiteX1" fmla="*/ 35812 w 88106"/>
                <a:gd name="connsiteY1" fmla="*/ 0 h 571500"/>
                <a:gd name="connsiteX2" fmla="*/ 88106 w 88106"/>
                <a:gd name="connsiteY2" fmla="*/ 571500 h 571500"/>
                <a:gd name="connsiteX3" fmla="*/ 0 w 88106"/>
                <a:gd name="connsiteY3" fmla="*/ 571500 h 571500"/>
                <a:gd name="connsiteX0" fmla="*/ 0 w 88106"/>
                <a:gd name="connsiteY0" fmla="*/ 571500 h 571500"/>
                <a:gd name="connsiteX1" fmla="*/ 35812 w 88106"/>
                <a:gd name="connsiteY1" fmla="*/ 0 h 571500"/>
                <a:gd name="connsiteX2" fmla="*/ 88106 w 88106"/>
                <a:gd name="connsiteY2" fmla="*/ 571500 h 571500"/>
                <a:gd name="connsiteX3" fmla="*/ 0 w 88106"/>
                <a:gd name="connsiteY3" fmla="*/ 571500 h 571500"/>
                <a:gd name="connsiteX0" fmla="*/ 0 w 88106"/>
                <a:gd name="connsiteY0" fmla="*/ 571500 h 571500"/>
                <a:gd name="connsiteX1" fmla="*/ 35812 w 88106"/>
                <a:gd name="connsiteY1" fmla="*/ 0 h 571500"/>
                <a:gd name="connsiteX2" fmla="*/ 88106 w 88106"/>
                <a:gd name="connsiteY2" fmla="*/ 571500 h 571500"/>
                <a:gd name="connsiteX3" fmla="*/ 0 w 88106"/>
                <a:gd name="connsiteY3" fmla="*/ 571500 h 571500"/>
                <a:gd name="connsiteX0" fmla="*/ 0 w 88106"/>
                <a:gd name="connsiteY0" fmla="*/ 571500 h 571500"/>
                <a:gd name="connsiteX1" fmla="*/ 35812 w 88106"/>
                <a:gd name="connsiteY1" fmla="*/ 0 h 571500"/>
                <a:gd name="connsiteX2" fmla="*/ 88106 w 88106"/>
                <a:gd name="connsiteY2" fmla="*/ 571500 h 571500"/>
                <a:gd name="connsiteX3" fmla="*/ 0 w 88106"/>
                <a:gd name="connsiteY3" fmla="*/ 571500 h 571500"/>
                <a:gd name="connsiteX0" fmla="*/ 0 w 88106"/>
                <a:gd name="connsiteY0" fmla="*/ 571501 h 571501"/>
                <a:gd name="connsiteX1" fmla="*/ 35812 w 88106"/>
                <a:gd name="connsiteY1" fmla="*/ 1 h 571501"/>
                <a:gd name="connsiteX2" fmla="*/ 88106 w 88106"/>
                <a:gd name="connsiteY2" fmla="*/ 571501 h 571501"/>
                <a:gd name="connsiteX3" fmla="*/ 0 w 88106"/>
                <a:gd name="connsiteY3" fmla="*/ 571501 h 571501"/>
                <a:gd name="connsiteX0" fmla="*/ 0 w 88106"/>
                <a:gd name="connsiteY0" fmla="*/ 554833 h 554833"/>
                <a:gd name="connsiteX1" fmla="*/ 49909 w 88106"/>
                <a:gd name="connsiteY1" fmla="*/ 2 h 554833"/>
                <a:gd name="connsiteX2" fmla="*/ 88106 w 88106"/>
                <a:gd name="connsiteY2" fmla="*/ 554833 h 554833"/>
                <a:gd name="connsiteX3" fmla="*/ 0 w 88106"/>
                <a:gd name="connsiteY3" fmla="*/ 554833 h 554833"/>
                <a:gd name="connsiteX0" fmla="*/ 0 w 88106"/>
                <a:gd name="connsiteY0" fmla="*/ 552452 h 552452"/>
                <a:gd name="connsiteX1" fmla="*/ 35812 w 88106"/>
                <a:gd name="connsiteY1" fmla="*/ 2 h 552452"/>
                <a:gd name="connsiteX2" fmla="*/ 88106 w 88106"/>
                <a:gd name="connsiteY2" fmla="*/ 552452 h 552452"/>
                <a:gd name="connsiteX3" fmla="*/ 0 w 88106"/>
                <a:gd name="connsiteY3" fmla="*/ 552452 h 5524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8106" h="552452">
                  <a:moveTo>
                    <a:pt x="0" y="552452"/>
                  </a:moveTo>
                  <a:cubicBezTo>
                    <a:pt x="13692" y="274639"/>
                    <a:pt x="-3941" y="-791"/>
                    <a:pt x="35812" y="2"/>
                  </a:cubicBezTo>
                  <a:cubicBezTo>
                    <a:pt x="75565" y="795"/>
                    <a:pt x="81756" y="468711"/>
                    <a:pt x="88106" y="552452"/>
                  </a:cubicBezTo>
                  <a:lnTo>
                    <a:pt x="0" y="552452"/>
                  </a:lnTo>
                  <a:close/>
                </a:path>
              </a:pathLst>
            </a:custGeom>
            <a:solidFill>
              <a:schemeClr val="bg2"/>
            </a:solidFill>
            <a:ln w="12700">
              <a:solidFill>
                <a:schemeClr val="bg2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Freeform 79"/>
            <p:cNvSpPr/>
            <p:nvPr/>
          </p:nvSpPr>
          <p:spPr>
            <a:xfrm>
              <a:off x="890599" y="3765292"/>
              <a:ext cx="192882" cy="347663"/>
            </a:xfrm>
            <a:custGeom>
              <a:avLst/>
              <a:gdLst>
                <a:gd name="connsiteX0" fmla="*/ 0 w 192882"/>
                <a:gd name="connsiteY0" fmla="*/ 347663 h 347663"/>
                <a:gd name="connsiteX1" fmla="*/ 92869 w 192882"/>
                <a:gd name="connsiteY1" fmla="*/ 0 h 347663"/>
                <a:gd name="connsiteX2" fmla="*/ 192882 w 192882"/>
                <a:gd name="connsiteY2" fmla="*/ 347663 h 347663"/>
                <a:gd name="connsiteX3" fmla="*/ 0 w 192882"/>
                <a:gd name="connsiteY3" fmla="*/ 347663 h 3476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92882" h="347663">
                  <a:moveTo>
                    <a:pt x="0" y="347663"/>
                  </a:moveTo>
                  <a:cubicBezTo>
                    <a:pt x="30361" y="173831"/>
                    <a:pt x="60722" y="0"/>
                    <a:pt x="92869" y="0"/>
                  </a:cubicBezTo>
                  <a:cubicBezTo>
                    <a:pt x="125016" y="0"/>
                    <a:pt x="158949" y="173831"/>
                    <a:pt x="192882" y="347663"/>
                  </a:cubicBezTo>
                  <a:lnTo>
                    <a:pt x="0" y="347663"/>
                  </a:lnTo>
                  <a:close/>
                </a:path>
              </a:pathLst>
            </a:custGeom>
            <a:solidFill>
              <a:schemeClr val="accent6"/>
            </a:solidFill>
            <a:ln>
              <a:solidFill>
                <a:schemeClr val="accent6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81" name="Group 80"/>
            <p:cNvGrpSpPr>
              <a:grpSpLocks noChangeAspect="1"/>
            </p:cNvGrpSpPr>
            <p:nvPr/>
          </p:nvGrpSpPr>
          <p:grpSpPr>
            <a:xfrm>
              <a:off x="885169" y="3524429"/>
              <a:ext cx="125118" cy="591378"/>
              <a:chOff x="3654454" y="2240743"/>
              <a:chExt cx="156398" cy="704850"/>
            </a:xfrm>
          </p:grpSpPr>
          <p:cxnSp>
            <p:nvCxnSpPr>
              <p:cNvPr id="82" name="Straight Connector 81"/>
              <p:cNvCxnSpPr/>
              <p:nvPr/>
            </p:nvCxnSpPr>
            <p:spPr>
              <a:xfrm flipV="1">
                <a:off x="3654454" y="2240743"/>
                <a:ext cx="0" cy="704850"/>
              </a:xfrm>
              <a:prstGeom prst="line">
                <a:avLst/>
              </a:prstGeom>
              <a:ln w="12700">
                <a:solidFill>
                  <a:schemeClr val="accent4"/>
                </a:solidFill>
                <a:prstDash val="sysDash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3" name="Straight Connector 82"/>
              <p:cNvCxnSpPr/>
              <p:nvPr/>
            </p:nvCxnSpPr>
            <p:spPr>
              <a:xfrm flipV="1">
                <a:off x="3810852" y="2240743"/>
                <a:ext cx="0" cy="704850"/>
              </a:xfrm>
              <a:prstGeom prst="line">
                <a:avLst/>
              </a:prstGeom>
              <a:ln w="12700">
                <a:solidFill>
                  <a:schemeClr val="accent4"/>
                </a:solidFill>
                <a:prstDash val="sysDash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4" name="Straight Connector 83"/>
              <p:cNvCxnSpPr/>
              <p:nvPr/>
            </p:nvCxnSpPr>
            <p:spPr>
              <a:xfrm>
                <a:off x="3654454" y="2245507"/>
                <a:ext cx="156398" cy="0"/>
              </a:xfrm>
              <a:prstGeom prst="line">
                <a:avLst/>
              </a:prstGeom>
              <a:ln w="12700">
                <a:solidFill>
                  <a:schemeClr val="accent4"/>
                </a:solidFill>
                <a:prstDash val="sysDash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22" name="Group 21"/>
          <p:cNvGrpSpPr/>
          <p:nvPr/>
        </p:nvGrpSpPr>
        <p:grpSpPr>
          <a:xfrm>
            <a:off x="8145725" y="15466492"/>
            <a:ext cx="5386042" cy="3850232"/>
            <a:chOff x="1697026" y="3379317"/>
            <a:chExt cx="1122092" cy="841248"/>
          </a:xfrm>
        </p:grpSpPr>
        <p:grpSp>
          <p:nvGrpSpPr>
            <p:cNvPr id="86" name="Group 85"/>
            <p:cNvGrpSpPr/>
            <p:nvPr/>
          </p:nvGrpSpPr>
          <p:grpSpPr>
            <a:xfrm>
              <a:off x="1697026" y="3379317"/>
              <a:ext cx="1122092" cy="841248"/>
              <a:chOff x="465436" y="2114338"/>
              <a:chExt cx="1122092" cy="841248"/>
            </a:xfrm>
          </p:grpSpPr>
          <p:pic>
            <p:nvPicPr>
              <p:cNvPr id="87" name="Picture 86"/>
              <p:cNvPicPr>
                <a:picLocks noChangeAspect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65436" y="2114338"/>
                <a:ext cx="1122092" cy="841248"/>
              </a:xfrm>
              <a:prstGeom prst="rect">
                <a:avLst/>
              </a:prstGeom>
            </p:spPr>
          </p:pic>
          <p:sp>
            <p:nvSpPr>
              <p:cNvPr id="88" name="Freeform 87"/>
              <p:cNvSpPr/>
              <p:nvPr/>
            </p:nvSpPr>
            <p:spPr>
              <a:xfrm>
                <a:off x="1015603" y="2294684"/>
                <a:ext cx="59532" cy="552452"/>
              </a:xfrm>
              <a:custGeom>
                <a:avLst/>
                <a:gdLst>
                  <a:gd name="connsiteX0" fmla="*/ 0 w 88106"/>
                  <a:gd name="connsiteY0" fmla="*/ 559594 h 559594"/>
                  <a:gd name="connsiteX1" fmla="*/ 42862 w 88106"/>
                  <a:gd name="connsiteY1" fmla="*/ 0 h 559594"/>
                  <a:gd name="connsiteX2" fmla="*/ 88106 w 88106"/>
                  <a:gd name="connsiteY2" fmla="*/ 559594 h 559594"/>
                  <a:gd name="connsiteX3" fmla="*/ 0 w 88106"/>
                  <a:gd name="connsiteY3" fmla="*/ 559594 h 559594"/>
                  <a:gd name="connsiteX0" fmla="*/ 0 w 88106"/>
                  <a:gd name="connsiteY0" fmla="*/ 571500 h 571500"/>
                  <a:gd name="connsiteX1" fmla="*/ 35812 w 88106"/>
                  <a:gd name="connsiteY1" fmla="*/ 0 h 571500"/>
                  <a:gd name="connsiteX2" fmla="*/ 88106 w 88106"/>
                  <a:gd name="connsiteY2" fmla="*/ 571500 h 571500"/>
                  <a:gd name="connsiteX3" fmla="*/ 0 w 88106"/>
                  <a:gd name="connsiteY3" fmla="*/ 571500 h 571500"/>
                  <a:gd name="connsiteX0" fmla="*/ 0 w 88106"/>
                  <a:gd name="connsiteY0" fmla="*/ 571500 h 571500"/>
                  <a:gd name="connsiteX1" fmla="*/ 35812 w 88106"/>
                  <a:gd name="connsiteY1" fmla="*/ 0 h 571500"/>
                  <a:gd name="connsiteX2" fmla="*/ 88106 w 88106"/>
                  <a:gd name="connsiteY2" fmla="*/ 571500 h 571500"/>
                  <a:gd name="connsiteX3" fmla="*/ 0 w 88106"/>
                  <a:gd name="connsiteY3" fmla="*/ 571500 h 571500"/>
                  <a:gd name="connsiteX0" fmla="*/ 0 w 88106"/>
                  <a:gd name="connsiteY0" fmla="*/ 571500 h 571500"/>
                  <a:gd name="connsiteX1" fmla="*/ 35812 w 88106"/>
                  <a:gd name="connsiteY1" fmla="*/ 0 h 571500"/>
                  <a:gd name="connsiteX2" fmla="*/ 88106 w 88106"/>
                  <a:gd name="connsiteY2" fmla="*/ 571500 h 571500"/>
                  <a:gd name="connsiteX3" fmla="*/ 0 w 88106"/>
                  <a:gd name="connsiteY3" fmla="*/ 571500 h 571500"/>
                  <a:gd name="connsiteX0" fmla="*/ 0 w 94343"/>
                  <a:gd name="connsiteY0" fmla="*/ 571500 h 571500"/>
                  <a:gd name="connsiteX1" fmla="*/ 35812 w 94343"/>
                  <a:gd name="connsiteY1" fmla="*/ 0 h 571500"/>
                  <a:gd name="connsiteX2" fmla="*/ 88106 w 94343"/>
                  <a:gd name="connsiteY2" fmla="*/ 571500 h 571500"/>
                  <a:gd name="connsiteX3" fmla="*/ 0 w 94343"/>
                  <a:gd name="connsiteY3" fmla="*/ 571500 h 571500"/>
                  <a:gd name="connsiteX0" fmla="*/ 0 w 88106"/>
                  <a:gd name="connsiteY0" fmla="*/ 571500 h 571500"/>
                  <a:gd name="connsiteX1" fmla="*/ 35812 w 88106"/>
                  <a:gd name="connsiteY1" fmla="*/ 0 h 571500"/>
                  <a:gd name="connsiteX2" fmla="*/ 88106 w 88106"/>
                  <a:gd name="connsiteY2" fmla="*/ 571500 h 571500"/>
                  <a:gd name="connsiteX3" fmla="*/ 0 w 88106"/>
                  <a:gd name="connsiteY3" fmla="*/ 571500 h 571500"/>
                  <a:gd name="connsiteX0" fmla="*/ 0 w 88106"/>
                  <a:gd name="connsiteY0" fmla="*/ 571500 h 571500"/>
                  <a:gd name="connsiteX1" fmla="*/ 35812 w 88106"/>
                  <a:gd name="connsiteY1" fmla="*/ 0 h 571500"/>
                  <a:gd name="connsiteX2" fmla="*/ 88106 w 88106"/>
                  <a:gd name="connsiteY2" fmla="*/ 571500 h 571500"/>
                  <a:gd name="connsiteX3" fmla="*/ 0 w 88106"/>
                  <a:gd name="connsiteY3" fmla="*/ 571500 h 571500"/>
                  <a:gd name="connsiteX0" fmla="*/ 0 w 88106"/>
                  <a:gd name="connsiteY0" fmla="*/ 571500 h 571500"/>
                  <a:gd name="connsiteX1" fmla="*/ 35812 w 88106"/>
                  <a:gd name="connsiteY1" fmla="*/ 0 h 571500"/>
                  <a:gd name="connsiteX2" fmla="*/ 88106 w 88106"/>
                  <a:gd name="connsiteY2" fmla="*/ 571500 h 571500"/>
                  <a:gd name="connsiteX3" fmla="*/ 0 w 88106"/>
                  <a:gd name="connsiteY3" fmla="*/ 571500 h 571500"/>
                  <a:gd name="connsiteX0" fmla="*/ 0 w 88106"/>
                  <a:gd name="connsiteY0" fmla="*/ 571500 h 571500"/>
                  <a:gd name="connsiteX1" fmla="*/ 35812 w 88106"/>
                  <a:gd name="connsiteY1" fmla="*/ 0 h 571500"/>
                  <a:gd name="connsiteX2" fmla="*/ 88106 w 88106"/>
                  <a:gd name="connsiteY2" fmla="*/ 571500 h 571500"/>
                  <a:gd name="connsiteX3" fmla="*/ 0 w 88106"/>
                  <a:gd name="connsiteY3" fmla="*/ 571500 h 571500"/>
                  <a:gd name="connsiteX0" fmla="*/ 0 w 88106"/>
                  <a:gd name="connsiteY0" fmla="*/ 571500 h 571500"/>
                  <a:gd name="connsiteX1" fmla="*/ 35812 w 88106"/>
                  <a:gd name="connsiteY1" fmla="*/ 0 h 571500"/>
                  <a:gd name="connsiteX2" fmla="*/ 88106 w 88106"/>
                  <a:gd name="connsiteY2" fmla="*/ 571500 h 571500"/>
                  <a:gd name="connsiteX3" fmla="*/ 0 w 88106"/>
                  <a:gd name="connsiteY3" fmla="*/ 571500 h 571500"/>
                  <a:gd name="connsiteX0" fmla="*/ 0 w 88106"/>
                  <a:gd name="connsiteY0" fmla="*/ 571500 h 571500"/>
                  <a:gd name="connsiteX1" fmla="*/ 35812 w 88106"/>
                  <a:gd name="connsiteY1" fmla="*/ 0 h 571500"/>
                  <a:gd name="connsiteX2" fmla="*/ 88106 w 88106"/>
                  <a:gd name="connsiteY2" fmla="*/ 571500 h 571500"/>
                  <a:gd name="connsiteX3" fmla="*/ 0 w 88106"/>
                  <a:gd name="connsiteY3" fmla="*/ 571500 h 571500"/>
                  <a:gd name="connsiteX0" fmla="*/ 0 w 88106"/>
                  <a:gd name="connsiteY0" fmla="*/ 571500 h 571500"/>
                  <a:gd name="connsiteX1" fmla="*/ 35812 w 88106"/>
                  <a:gd name="connsiteY1" fmla="*/ 0 h 571500"/>
                  <a:gd name="connsiteX2" fmla="*/ 88106 w 88106"/>
                  <a:gd name="connsiteY2" fmla="*/ 571500 h 571500"/>
                  <a:gd name="connsiteX3" fmla="*/ 0 w 88106"/>
                  <a:gd name="connsiteY3" fmla="*/ 571500 h 571500"/>
                  <a:gd name="connsiteX0" fmla="*/ 0 w 88106"/>
                  <a:gd name="connsiteY0" fmla="*/ 571500 h 571500"/>
                  <a:gd name="connsiteX1" fmla="*/ 35812 w 88106"/>
                  <a:gd name="connsiteY1" fmla="*/ 0 h 571500"/>
                  <a:gd name="connsiteX2" fmla="*/ 88106 w 88106"/>
                  <a:gd name="connsiteY2" fmla="*/ 571500 h 571500"/>
                  <a:gd name="connsiteX3" fmla="*/ 0 w 88106"/>
                  <a:gd name="connsiteY3" fmla="*/ 571500 h 571500"/>
                  <a:gd name="connsiteX0" fmla="*/ 0 w 88106"/>
                  <a:gd name="connsiteY0" fmla="*/ 571500 h 571500"/>
                  <a:gd name="connsiteX1" fmla="*/ 35812 w 88106"/>
                  <a:gd name="connsiteY1" fmla="*/ 0 h 571500"/>
                  <a:gd name="connsiteX2" fmla="*/ 88106 w 88106"/>
                  <a:gd name="connsiteY2" fmla="*/ 571500 h 571500"/>
                  <a:gd name="connsiteX3" fmla="*/ 0 w 88106"/>
                  <a:gd name="connsiteY3" fmla="*/ 571500 h 571500"/>
                  <a:gd name="connsiteX0" fmla="*/ 0 w 88106"/>
                  <a:gd name="connsiteY0" fmla="*/ 571500 h 571500"/>
                  <a:gd name="connsiteX1" fmla="*/ 35812 w 88106"/>
                  <a:gd name="connsiteY1" fmla="*/ 0 h 571500"/>
                  <a:gd name="connsiteX2" fmla="*/ 88106 w 88106"/>
                  <a:gd name="connsiteY2" fmla="*/ 571500 h 571500"/>
                  <a:gd name="connsiteX3" fmla="*/ 0 w 88106"/>
                  <a:gd name="connsiteY3" fmla="*/ 571500 h 571500"/>
                  <a:gd name="connsiteX0" fmla="*/ 0 w 88106"/>
                  <a:gd name="connsiteY0" fmla="*/ 571500 h 571500"/>
                  <a:gd name="connsiteX1" fmla="*/ 35812 w 88106"/>
                  <a:gd name="connsiteY1" fmla="*/ 0 h 571500"/>
                  <a:gd name="connsiteX2" fmla="*/ 88106 w 88106"/>
                  <a:gd name="connsiteY2" fmla="*/ 571500 h 571500"/>
                  <a:gd name="connsiteX3" fmla="*/ 0 w 88106"/>
                  <a:gd name="connsiteY3" fmla="*/ 571500 h 571500"/>
                  <a:gd name="connsiteX0" fmla="*/ 0 w 88106"/>
                  <a:gd name="connsiteY0" fmla="*/ 571500 h 571500"/>
                  <a:gd name="connsiteX1" fmla="*/ 35812 w 88106"/>
                  <a:gd name="connsiteY1" fmla="*/ 0 h 571500"/>
                  <a:gd name="connsiteX2" fmla="*/ 88106 w 88106"/>
                  <a:gd name="connsiteY2" fmla="*/ 571500 h 571500"/>
                  <a:gd name="connsiteX3" fmla="*/ 0 w 88106"/>
                  <a:gd name="connsiteY3" fmla="*/ 571500 h 571500"/>
                  <a:gd name="connsiteX0" fmla="*/ 0 w 88106"/>
                  <a:gd name="connsiteY0" fmla="*/ 571500 h 571500"/>
                  <a:gd name="connsiteX1" fmla="*/ 35812 w 88106"/>
                  <a:gd name="connsiteY1" fmla="*/ 0 h 571500"/>
                  <a:gd name="connsiteX2" fmla="*/ 88106 w 88106"/>
                  <a:gd name="connsiteY2" fmla="*/ 571500 h 571500"/>
                  <a:gd name="connsiteX3" fmla="*/ 0 w 88106"/>
                  <a:gd name="connsiteY3" fmla="*/ 571500 h 571500"/>
                  <a:gd name="connsiteX0" fmla="*/ 0 w 88106"/>
                  <a:gd name="connsiteY0" fmla="*/ 571501 h 571501"/>
                  <a:gd name="connsiteX1" fmla="*/ 35812 w 88106"/>
                  <a:gd name="connsiteY1" fmla="*/ 1 h 571501"/>
                  <a:gd name="connsiteX2" fmla="*/ 88106 w 88106"/>
                  <a:gd name="connsiteY2" fmla="*/ 571501 h 571501"/>
                  <a:gd name="connsiteX3" fmla="*/ 0 w 88106"/>
                  <a:gd name="connsiteY3" fmla="*/ 571501 h 571501"/>
                  <a:gd name="connsiteX0" fmla="*/ 0 w 88106"/>
                  <a:gd name="connsiteY0" fmla="*/ 554833 h 554833"/>
                  <a:gd name="connsiteX1" fmla="*/ 49909 w 88106"/>
                  <a:gd name="connsiteY1" fmla="*/ 2 h 554833"/>
                  <a:gd name="connsiteX2" fmla="*/ 88106 w 88106"/>
                  <a:gd name="connsiteY2" fmla="*/ 554833 h 554833"/>
                  <a:gd name="connsiteX3" fmla="*/ 0 w 88106"/>
                  <a:gd name="connsiteY3" fmla="*/ 554833 h 554833"/>
                  <a:gd name="connsiteX0" fmla="*/ 0 w 88106"/>
                  <a:gd name="connsiteY0" fmla="*/ 552452 h 552452"/>
                  <a:gd name="connsiteX1" fmla="*/ 35812 w 88106"/>
                  <a:gd name="connsiteY1" fmla="*/ 2 h 552452"/>
                  <a:gd name="connsiteX2" fmla="*/ 88106 w 88106"/>
                  <a:gd name="connsiteY2" fmla="*/ 552452 h 552452"/>
                  <a:gd name="connsiteX3" fmla="*/ 0 w 88106"/>
                  <a:gd name="connsiteY3" fmla="*/ 552452 h 5524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8106" h="552452">
                    <a:moveTo>
                      <a:pt x="0" y="552452"/>
                    </a:moveTo>
                    <a:cubicBezTo>
                      <a:pt x="13692" y="274639"/>
                      <a:pt x="-3941" y="-791"/>
                      <a:pt x="35812" y="2"/>
                    </a:cubicBezTo>
                    <a:cubicBezTo>
                      <a:pt x="75565" y="795"/>
                      <a:pt x="81756" y="468711"/>
                      <a:pt x="88106" y="552452"/>
                    </a:cubicBezTo>
                    <a:lnTo>
                      <a:pt x="0" y="552452"/>
                    </a:lnTo>
                    <a:close/>
                  </a:path>
                </a:pathLst>
              </a:custGeom>
              <a:solidFill>
                <a:schemeClr val="bg2"/>
              </a:solidFill>
              <a:ln w="12700">
                <a:solidFill>
                  <a:schemeClr val="bg2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9" name="Freeform 88"/>
              <p:cNvSpPr/>
              <p:nvPr/>
            </p:nvSpPr>
            <p:spPr>
              <a:xfrm>
                <a:off x="985859" y="2500313"/>
                <a:ext cx="192882" cy="347663"/>
              </a:xfrm>
              <a:custGeom>
                <a:avLst/>
                <a:gdLst>
                  <a:gd name="connsiteX0" fmla="*/ 0 w 192882"/>
                  <a:gd name="connsiteY0" fmla="*/ 347663 h 347663"/>
                  <a:gd name="connsiteX1" fmla="*/ 92869 w 192882"/>
                  <a:gd name="connsiteY1" fmla="*/ 0 h 347663"/>
                  <a:gd name="connsiteX2" fmla="*/ 192882 w 192882"/>
                  <a:gd name="connsiteY2" fmla="*/ 347663 h 347663"/>
                  <a:gd name="connsiteX3" fmla="*/ 0 w 192882"/>
                  <a:gd name="connsiteY3" fmla="*/ 347663 h 3476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92882" h="347663">
                    <a:moveTo>
                      <a:pt x="0" y="347663"/>
                    </a:moveTo>
                    <a:cubicBezTo>
                      <a:pt x="30361" y="173831"/>
                      <a:pt x="60722" y="0"/>
                      <a:pt x="92869" y="0"/>
                    </a:cubicBezTo>
                    <a:cubicBezTo>
                      <a:pt x="125016" y="0"/>
                      <a:pt x="158949" y="173831"/>
                      <a:pt x="192882" y="347663"/>
                    </a:cubicBezTo>
                    <a:lnTo>
                      <a:pt x="0" y="347663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solidFill>
                  <a:schemeClr val="accent6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94" name="Rectangle 93"/>
            <p:cNvSpPr/>
            <p:nvPr/>
          </p:nvSpPr>
          <p:spPr>
            <a:xfrm>
              <a:off x="2214400" y="3521283"/>
              <a:ext cx="125118" cy="58768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846" r="28211"/>
          <a:stretch/>
        </p:blipFill>
        <p:spPr>
          <a:xfrm>
            <a:off x="36224359" y="8303569"/>
            <a:ext cx="2840856" cy="472909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622" r="24126"/>
          <a:stretch/>
        </p:blipFill>
        <p:spPr>
          <a:xfrm>
            <a:off x="39330562" y="8302456"/>
            <a:ext cx="3589037" cy="4729090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57" r="6716"/>
          <a:stretch/>
        </p:blipFill>
        <p:spPr>
          <a:xfrm>
            <a:off x="29852227" y="8302456"/>
            <a:ext cx="6126480" cy="4729090"/>
          </a:xfrm>
          <a:prstGeom prst="rect">
            <a:avLst/>
          </a:prstGeom>
        </p:spPr>
      </p:pic>
      <p:grpSp>
        <p:nvGrpSpPr>
          <p:cNvPr id="36" name="Group 35"/>
          <p:cNvGrpSpPr/>
          <p:nvPr/>
        </p:nvGrpSpPr>
        <p:grpSpPr>
          <a:xfrm>
            <a:off x="16476814" y="17774133"/>
            <a:ext cx="5678760" cy="4059484"/>
            <a:chOff x="3432669" y="3883520"/>
            <a:chExt cx="1183075" cy="886968"/>
          </a:xfrm>
        </p:grpSpPr>
        <p:pic>
          <p:nvPicPr>
            <p:cNvPr id="55" name="Picture 54"/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32669" y="3883520"/>
              <a:ext cx="1183075" cy="886968"/>
            </a:xfrm>
            <a:prstGeom prst="rect">
              <a:avLst/>
            </a:prstGeom>
          </p:spPr>
        </p:pic>
        <p:sp>
          <p:nvSpPr>
            <p:cNvPr id="21" name="Rectangle 20"/>
            <p:cNvSpPr/>
            <p:nvPr/>
          </p:nvSpPr>
          <p:spPr>
            <a:xfrm>
              <a:off x="3588543" y="4433888"/>
              <a:ext cx="912019" cy="235744"/>
            </a:xfrm>
            <a:prstGeom prst="rect">
              <a:avLst/>
            </a:prstGeom>
            <a:solidFill>
              <a:schemeClr val="accent2">
                <a:lumMod val="50000"/>
                <a:alpha val="50000"/>
              </a:schemeClr>
            </a:solidFill>
            <a:ln w="0">
              <a:solidFill>
                <a:schemeClr val="accent2">
                  <a:lumMod val="5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7" name="Group 36"/>
          <p:cNvGrpSpPr/>
          <p:nvPr/>
        </p:nvGrpSpPr>
        <p:grpSpPr>
          <a:xfrm>
            <a:off x="22658052" y="17817727"/>
            <a:ext cx="5688494" cy="4059484"/>
            <a:chOff x="4720427" y="3893045"/>
            <a:chExt cx="1185103" cy="886968"/>
          </a:xfrm>
        </p:grpSpPr>
        <p:pic>
          <p:nvPicPr>
            <p:cNvPr id="56" name="Picture 55"/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20427" y="3893045"/>
              <a:ext cx="1185103" cy="886968"/>
            </a:xfrm>
            <a:prstGeom prst="rect">
              <a:avLst/>
            </a:prstGeom>
          </p:spPr>
        </p:pic>
        <p:sp>
          <p:nvSpPr>
            <p:cNvPr id="57" name="Rectangle 56"/>
            <p:cNvSpPr/>
            <p:nvPr/>
          </p:nvSpPr>
          <p:spPr>
            <a:xfrm>
              <a:off x="4876800" y="4443413"/>
              <a:ext cx="912019" cy="235744"/>
            </a:xfrm>
            <a:prstGeom prst="rect">
              <a:avLst/>
            </a:prstGeom>
            <a:solidFill>
              <a:schemeClr val="accent2">
                <a:lumMod val="50000"/>
                <a:alpha val="50000"/>
              </a:schemeClr>
            </a:solidFill>
            <a:ln w="0">
              <a:solidFill>
                <a:schemeClr val="accent2">
                  <a:lumMod val="5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8" name="Rectangle 57"/>
          <p:cNvSpPr/>
          <p:nvPr/>
        </p:nvSpPr>
        <p:spPr>
          <a:xfrm>
            <a:off x="-4992" y="4198168"/>
            <a:ext cx="43891200" cy="18808469"/>
          </a:xfrm>
          <a:prstGeom prst="rect">
            <a:avLst/>
          </a:prstGeom>
          <a:solidFill>
            <a:schemeClr val="bg1">
              <a:lumMod val="85000"/>
              <a:alpha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431332" tIns="215666" rIns="431332" bIns="215666" rtlCol="0" anchor="ctr"/>
          <a:lstStyle/>
          <a:p>
            <a:pPr algn="ctr"/>
            <a:endParaRPr lang="en-US"/>
          </a:p>
        </p:txBody>
      </p:sp>
      <p:pic>
        <p:nvPicPr>
          <p:cNvPr id="63" name="Picture 62"/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57" r="6716"/>
          <a:stretch/>
        </p:blipFill>
        <p:spPr>
          <a:xfrm>
            <a:off x="10730107" y="5143071"/>
            <a:ext cx="22391472" cy="17284194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666" r="29582"/>
          <a:stretch/>
        </p:blipFill>
        <p:spPr>
          <a:xfrm>
            <a:off x="9326880" y="5180995"/>
            <a:ext cx="10094976" cy="1728419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406" r="24136"/>
          <a:stretch/>
        </p:blipFill>
        <p:spPr>
          <a:xfrm>
            <a:off x="22384517" y="5128682"/>
            <a:ext cx="13167360" cy="17284194"/>
          </a:xfrm>
          <a:prstGeom prst="rect">
            <a:avLst/>
          </a:prstGeom>
        </p:spPr>
      </p:pic>
      <p:grpSp>
        <p:nvGrpSpPr>
          <p:cNvPr id="18" name="Group 17"/>
          <p:cNvGrpSpPr/>
          <p:nvPr/>
        </p:nvGrpSpPr>
        <p:grpSpPr>
          <a:xfrm>
            <a:off x="15581376" y="11770411"/>
            <a:ext cx="17245584" cy="1272948"/>
            <a:chOff x="3246120" y="2571750"/>
            <a:chExt cx="3592830" cy="278130"/>
          </a:xfrm>
        </p:grpSpPr>
        <p:sp>
          <p:nvSpPr>
            <p:cNvPr id="17" name="Oval 16"/>
            <p:cNvSpPr/>
            <p:nvPr/>
          </p:nvSpPr>
          <p:spPr>
            <a:xfrm>
              <a:off x="3246120" y="2571750"/>
              <a:ext cx="502920" cy="274320"/>
            </a:xfrm>
            <a:prstGeom prst="ellipse">
              <a:avLst/>
            </a:prstGeom>
            <a:noFill/>
            <a:ln w="38100">
              <a:solidFill>
                <a:srgbClr val="FFFF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Oval 65"/>
            <p:cNvSpPr/>
            <p:nvPr/>
          </p:nvSpPr>
          <p:spPr>
            <a:xfrm>
              <a:off x="6336030" y="2575560"/>
              <a:ext cx="502920" cy="274320"/>
            </a:xfrm>
            <a:prstGeom prst="ellipse">
              <a:avLst/>
            </a:prstGeom>
            <a:noFill/>
            <a:ln w="38100">
              <a:solidFill>
                <a:srgbClr val="FFFF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64" name="Picture 63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846" r="28211"/>
          <a:stretch/>
        </p:blipFill>
        <p:spPr>
          <a:xfrm>
            <a:off x="9365719" y="5086685"/>
            <a:ext cx="10382952" cy="17284194"/>
          </a:xfrm>
          <a:prstGeom prst="rect">
            <a:avLst/>
          </a:prstGeom>
        </p:spPr>
      </p:pic>
      <p:pic>
        <p:nvPicPr>
          <p:cNvPr id="65" name="Picture 64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622" r="24126"/>
          <a:stretch/>
        </p:blipFill>
        <p:spPr>
          <a:xfrm>
            <a:off x="22503463" y="5086685"/>
            <a:ext cx="13117454" cy="17284194"/>
          </a:xfrm>
          <a:prstGeom prst="rect">
            <a:avLst/>
          </a:prstGeom>
        </p:spPr>
      </p:pic>
      <p:grpSp>
        <p:nvGrpSpPr>
          <p:cNvPr id="68" name="Group 67"/>
          <p:cNvGrpSpPr/>
          <p:nvPr/>
        </p:nvGrpSpPr>
        <p:grpSpPr>
          <a:xfrm>
            <a:off x="15654528" y="11735536"/>
            <a:ext cx="17245584" cy="1272948"/>
            <a:chOff x="3246120" y="2571750"/>
            <a:chExt cx="3592830" cy="278130"/>
          </a:xfrm>
        </p:grpSpPr>
        <p:sp>
          <p:nvSpPr>
            <p:cNvPr id="69" name="Oval 68"/>
            <p:cNvSpPr/>
            <p:nvPr/>
          </p:nvSpPr>
          <p:spPr>
            <a:xfrm>
              <a:off x="3246120" y="2571750"/>
              <a:ext cx="502920" cy="274320"/>
            </a:xfrm>
            <a:prstGeom prst="ellipse">
              <a:avLst/>
            </a:prstGeom>
            <a:noFill/>
            <a:ln w="38100">
              <a:solidFill>
                <a:srgbClr val="FFFF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Oval 69"/>
            <p:cNvSpPr/>
            <p:nvPr/>
          </p:nvSpPr>
          <p:spPr>
            <a:xfrm>
              <a:off x="6336030" y="2575560"/>
              <a:ext cx="502920" cy="274320"/>
            </a:xfrm>
            <a:prstGeom prst="ellipse">
              <a:avLst/>
            </a:prstGeom>
            <a:noFill/>
            <a:ln w="38100">
              <a:solidFill>
                <a:srgbClr val="FFFF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9313055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NSSL Lab Review Feb 25–27, 2015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603504" y="5420202"/>
            <a:ext cx="13754102" cy="16798265"/>
          </a:xfrm>
          <a:solidFill>
            <a:schemeClr val="bg1">
              <a:lumMod val="85000"/>
            </a:schemeClr>
          </a:solidFill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n-US" sz="6100" dirty="0">
                <a:solidFill>
                  <a:schemeClr val="bg2"/>
                </a:solidFill>
                <a:latin typeface="+mj-lt"/>
              </a:rPr>
              <a:t>Clutter Filtering Challenges</a:t>
            </a:r>
          </a:p>
          <a:p>
            <a:pPr marL="0" indent="0">
              <a:lnSpc>
                <a:spcPct val="120000"/>
              </a:lnSpc>
              <a:spcBef>
                <a:spcPts val="1288"/>
              </a:spcBef>
              <a:buNone/>
            </a:pPr>
            <a:r>
              <a:rPr lang="en-US" sz="3300" dirty="0"/>
              <a:t>Conventional ground clutter filters discriminate between clutter and weather based on radial velocity.</a:t>
            </a:r>
          </a:p>
          <a:p>
            <a:pPr marL="736325" indent="-736325">
              <a:lnSpc>
                <a:spcPct val="120000"/>
              </a:lnSpc>
              <a:spcBef>
                <a:spcPts val="1288"/>
              </a:spcBef>
            </a:pPr>
            <a:r>
              <a:rPr lang="en-US" sz="3300" dirty="0"/>
              <a:t>When clutter and weather have sufficiently different velocities, they work very well.</a:t>
            </a:r>
          </a:p>
          <a:p>
            <a:pPr marL="981770" indent="-981770">
              <a:lnSpc>
                <a:spcPct val="120000"/>
              </a:lnSpc>
              <a:spcBef>
                <a:spcPts val="2576"/>
              </a:spcBef>
            </a:pPr>
            <a:endParaRPr lang="en-US" sz="3300" dirty="0"/>
          </a:p>
          <a:p>
            <a:pPr marL="981770" indent="-981770">
              <a:lnSpc>
                <a:spcPct val="120000"/>
              </a:lnSpc>
              <a:spcBef>
                <a:spcPts val="2576"/>
              </a:spcBef>
            </a:pPr>
            <a:endParaRPr lang="en-US" sz="3300" dirty="0"/>
          </a:p>
          <a:p>
            <a:pPr marL="981770" indent="-981770">
              <a:lnSpc>
                <a:spcPct val="120000"/>
              </a:lnSpc>
              <a:spcBef>
                <a:spcPts val="2576"/>
              </a:spcBef>
            </a:pPr>
            <a:endParaRPr lang="en-US" sz="3300" dirty="0"/>
          </a:p>
          <a:p>
            <a:pPr marL="981770" indent="-981770">
              <a:lnSpc>
                <a:spcPct val="120000"/>
              </a:lnSpc>
              <a:spcBef>
                <a:spcPts val="2576"/>
              </a:spcBef>
            </a:pPr>
            <a:endParaRPr lang="en-US" sz="3300" dirty="0"/>
          </a:p>
          <a:p>
            <a:pPr marL="736325" indent="-736325">
              <a:lnSpc>
                <a:spcPct val="120000"/>
              </a:lnSpc>
              <a:spcBef>
                <a:spcPts val="5156"/>
              </a:spcBef>
            </a:pPr>
            <a:endParaRPr lang="en-US" sz="3300" dirty="0"/>
          </a:p>
          <a:p>
            <a:pPr marL="736325" indent="-736325">
              <a:lnSpc>
                <a:spcPct val="120000"/>
              </a:lnSpc>
              <a:spcBef>
                <a:spcPts val="5156"/>
              </a:spcBef>
            </a:pPr>
            <a:r>
              <a:rPr lang="en-US" sz="3300" dirty="0"/>
              <a:t>When </a:t>
            </a:r>
            <a:r>
              <a:rPr lang="en-US" sz="3300" dirty="0"/>
              <a:t>the weather velocity is near zero, clutter filtering </a:t>
            </a:r>
            <a:r>
              <a:rPr lang="en-US" sz="3300" dirty="0"/>
              <a:t>can affect the estimates of meteorological variables.</a:t>
            </a:r>
          </a:p>
          <a:p>
            <a:pPr marL="736325" indent="-736325">
              <a:lnSpc>
                <a:spcPct val="120000"/>
              </a:lnSpc>
              <a:spcBef>
                <a:spcPts val="0"/>
              </a:spcBef>
            </a:pPr>
            <a:endParaRPr lang="en-US" sz="3300" dirty="0"/>
          </a:p>
          <a:p>
            <a:pPr marL="736325" indent="-736325">
              <a:lnSpc>
                <a:spcPct val="120000"/>
              </a:lnSpc>
              <a:spcBef>
                <a:spcPts val="0"/>
              </a:spcBef>
            </a:pPr>
            <a:endParaRPr lang="en-US" sz="3300" dirty="0"/>
          </a:p>
          <a:p>
            <a:pPr marL="736325" indent="-736325">
              <a:lnSpc>
                <a:spcPct val="120000"/>
              </a:lnSpc>
              <a:spcBef>
                <a:spcPts val="0"/>
              </a:spcBef>
            </a:pPr>
            <a:endParaRPr lang="en-US" sz="3300" dirty="0"/>
          </a:p>
          <a:p>
            <a:pPr marL="736325" indent="-736325">
              <a:lnSpc>
                <a:spcPct val="120000"/>
              </a:lnSpc>
              <a:spcBef>
                <a:spcPts val="0"/>
              </a:spcBef>
            </a:pPr>
            <a:endParaRPr lang="en-US" sz="3300" dirty="0"/>
          </a:p>
          <a:p>
            <a:pPr marL="736325" indent="-736325">
              <a:lnSpc>
                <a:spcPct val="120000"/>
              </a:lnSpc>
              <a:spcBef>
                <a:spcPts val="0"/>
              </a:spcBef>
            </a:pPr>
            <a:endParaRPr lang="en-US" sz="3300" dirty="0"/>
          </a:p>
          <a:p>
            <a:pPr marL="736325" indent="-736325">
              <a:lnSpc>
                <a:spcPct val="120000"/>
              </a:lnSpc>
              <a:spcBef>
                <a:spcPts val="0"/>
              </a:spcBef>
            </a:pPr>
            <a:endParaRPr lang="en-US" sz="3300" dirty="0"/>
          </a:p>
          <a:p>
            <a:pPr marL="736325" indent="-736325">
              <a:lnSpc>
                <a:spcPct val="120000"/>
              </a:lnSpc>
              <a:spcBef>
                <a:spcPts val="0"/>
              </a:spcBef>
            </a:pPr>
            <a:endParaRPr lang="en-US" sz="3300" dirty="0"/>
          </a:p>
          <a:p>
            <a:pPr marL="736325" indent="-736325">
              <a:lnSpc>
                <a:spcPct val="120000"/>
              </a:lnSpc>
              <a:spcBef>
                <a:spcPts val="0"/>
              </a:spcBef>
            </a:pPr>
            <a:endParaRPr lang="en-US" sz="3300" dirty="0"/>
          </a:p>
          <a:p>
            <a:pPr marL="736325" indent="-736325">
              <a:lnSpc>
                <a:spcPct val="120000"/>
              </a:lnSpc>
              <a:spcBef>
                <a:spcPts val="2576"/>
              </a:spcBef>
            </a:pPr>
            <a:r>
              <a:rPr lang="en-US" sz="3300" dirty="0"/>
              <a:t>Clutter </a:t>
            </a:r>
            <a:r>
              <a:rPr lang="en-US" sz="3300" dirty="0"/>
              <a:t>filtering is also difficult when collecting a small number of pulses (e.g., </a:t>
            </a:r>
            <a:r>
              <a:rPr lang="en-US" sz="3300" dirty="0"/>
              <a:t>detection </a:t>
            </a:r>
            <a:r>
              <a:rPr lang="en-US" sz="3300" dirty="0"/>
              <a:t>scans, beam multiplexing), techniques that could be useful on a phased array</a:t>
            </a: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541877" y="3982818"/>
            <a:ext cx="42773597" cy="1131076"/>
          </a:xfrm>
          <a:prstGeom prst="rect">
            <a:avLst/>
          </a:prstGeom>
        </p:spPr>
        <p:txBody>
          <a:bodyPr vert="horz" lIns="392713" tIns="196349" rIns="392713" bIns="196349" rtlCol="0" anchor="b" anchorCtr="0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1600" kern="120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200" dirty="0">
                <a:solidFill>
                  <a:schemeClr val="tx1"/>
                </a:solidFill>
                <a:latin typeface="Arial"/>
                <a:cs typeface="Arial"/>
              </a:rPr>
              <a:t>Christopher Curtis</a:t>
            </a: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15070714" y="5418693"/>
            <a:ext cx="13749859" cy="16797858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vert="horz" lIns="392713" tIns="196349" rIns="392713" bIns="196349" rtlCol="0">
            <a:normAutofit/>
          </a:bodyPr>
          <a:lstStyle>
            <a:lvl1pPr marL="342900" indent="-342900" algn="l" defTabSz="914400" rtl="0" eaLnBrk="1" latinLnBrk="0" hangingPunct="1">
              <a:spcBef>
                <a:spcPts val="2000"/>
              </a:spcBef>
              <a:buClr>
                <a:schemeClr val="tx1"/>
              </a:buClr>
              <a:buSzPct val="90000"/>
              <a:buFont typeface="Arial"/>
              <a:buChar char="•"/>
              <a:defRPr sz="1200" kern="1200">
                <a:solidFill>
                  <a:schemeClr val="tx1">
                    <a:lumMod val="90000"/>
                    <a:lumOff val="10000"/>
                  </a:schemeClr>
                </a:solidFill>
                <a:latin typeface="Arial"/>
                <a:ea typeface="+mn-ea"/>
                <a:cs typeface="Arial"/>
              </a:defRPr>
            </a:lvl1pPr>
            <a:lvl2pPr marL="685800" indent="-336550" algn="l" defTabSz="914400" rtl="0" eaLnBrk="1" latinLnBrk="0" hangingPunct="1">
              <a:spcBef>
                <a:spcPts val="600"/>
              </a:spcBef>
              <a:buClr>
                <a:schemeClr val="tx1"/>
              </a:buClr>
              <a:buSzPct val="90000"/>
              <a:buFont typeface="Arial"/>
              <a:buChar char="•"/>
              <a:defRPr sz="1100" kern="1200">
                <a:solidFill>
                  <a:schemeClr val="tx1">
                    <a:lumMod val="90000"/>
                    <a:lumOff val="10000"/>
                  </a:schemeClr>
                </a:solidFill>
                <a:latin typeface="Arial"/>
                <a:ea typeface="+mn-ea"/>
                <a:cs typeface="Arial"/>
              </a:defRPr>
            </a:lvl2pPr>
            <a:lvl3pPr marL="1035050" indent="-349250" algn="l" defTabSz="914400" rtl="0" eaLnBrk="1" latinLnBrk="0" hangingPunct="1">
              <a:spcBef>
                <a:spcPts val="600"/>
              </a:spcBef>
              <a:buClr>
                <a:schemeClr val="tx1"/>
              </a:buClr>
              <a:buSzPct val="90000"/>
              <a:buFont typeface="Arial"/>
              <a:buChar char="•"/>
              <a:defRPr sz="1050" kern="1200">
                <a:solidFill>
                  <a:schemeClr val="tx1">
                    <a:lumMod val="90000"/>
                    <a:lumOff val="10000"/>
                  </a:schemeClr>
                </a:solidFill>
                <a:latin typeface="Arial"/>
                <a:ea typeface="+mn-ea"/>
                <a:cs typeface="Arial"/>
              </a:defRPr>
            </a:lvl3pPr>
            <a:lvl4pPr marL="1371600" indent="-336550" algn="l" defTabSz="914400" rtl="0" eaLnBrk="1" latinLnBrk="0" hangingPunct="1">
              <a:spcBef>
                <a:spcPts val="600"/>
              </a:spcBef>
              <a:buClr>
                <a:schemeClr val="tx1"/>
              </a:buClr>
              <a:buSzPct val="90000"/>
              <a:buFont typeface="Arial"/>
              <a:buChar char="•"/>
              <a:defRPr sz="1050" kern="1200">
                <a:solidFill>
                  <a:schemeClr val="tx1">
                    <a:lumMod val="90000"/>
                    <a:lumOff val="10000"/>
                  </a:schemeClr>
                </a:solidFill>
                <a:latin typeface="Arial"/>
                <a:ea typeface="+mn-ea"/>
                <a:cs typeface="Arial"/>
              </a:defRPr>
            </a:lvl4pPr>
            <a:lvl5pPr marL="1720850" indent="-349250" algn="l" defTabSz="914400" rtl="0" eaLnBrk="1" latinLnBrk="0" hangingPunct="1">
              <a:spcBef>
                <a:spcPts val="600"/>
              </a:spcBef>
              <a:buClr>
                <a:schemeClr val="tx1"/>
              </a:buClr>
              <a:buSzPct val="90000"/>
              <a:buFont typeface="Arial"/>
              <a:buChar char="•"/>
              <a:defRPr sz="1050" kern="1200">
                <a:solidFill>
                  <a:schemeClr val="tx1">
                    <a:lumMod val="90000"/>
                    <a:lumOff val="10000"/>
                  </a:schemeClr>
                </a:solidFill>
                <a:latin typeface="Arial"/>
                <a:ea typeface="+mn-ea"/>
                <a:cs typeface="Arial"/>
              </a:defRPr>
            </a:lvl5pPr>
            <a:lvl6pPr marL="2055813" indent="-344488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Wingdings 2" pitchFamily="18" charset="2"/>
              <a:buChar char=""/>
              <a:defRPr lang="en-US" sz="1800" kern="1200" dirty="0" smtClean="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398713" indent="-344488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Wingdings 2" pitchFamily="18" charset="2"/>
              <a:buChar char=""/>
              <a:defRPr lang="en-US" sz="1800" kern="1200" dirty="0" smtClean="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743200" indent="-344488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Wingdings 2" pitchFamily="18" charset="2"/>
              <a:buChar char=""/>
              <a:defRPr lang="en-US" sz="1800" kern="1200" dirty="0" smtClean="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087688" indent="-344488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Wingdings 2" pitchFamily="18" charset="2"/>
              <a:buChar char=""/>
              <a:defRPr lang="en-US" sz="1800" kern="1200" dirty="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6100" dirty="0">
                <a:solidFill>
                  <a:schemeClr val="bg2"/>
                </a:solidFill>
                <a:latin typeface="+mj-lt"/>
              </a:rPr>
              <a:t>NWRT as a Proof-of-Concept</a:t>
            </a:r>
          </a:p>
          <a:p>
            <a:pPr marL="0" indent="0">
              <a:lnSpc>
                <a:spcPct val="120000"/>
              </a:lnSpc>
              <a:spcBef>
                <a:spcPts val="1288"/>
              </a:spcBef>
              <a:buNone/>
            </a:pPr>
            <a:r>
              <a:rPr lang="en-US" sz="3300" dirty="0"/>
              <a:t>Is there another way to discriminate between clutter and weather signals?</a:t>
            </a:r>
          </a:p>
          <a:p>
            <a:pPr marL="0" indent="0">
              <a:lnSpc>
                <a:spcPct val="120000"/>
              </a:lnSpc>
              <a:spcBef>
                <a:spcPts val="1288"/>
              </a:spcBef>
              <a:buNone/>
            </a:pPr>
            <a:endParaRPr lang="en-US" sz="3300" dirty="0"/>
          </a:p>
          <a:p>
            <a:pPr marL="0" indent="0">
              <a:lnSpc>
                <a:spcPct val="120000"/>
              </a:lnSpc>
              <a:spcBef>
                <a:spcPts val="1288"/>
              </a:spcBef>
              <a:buNone/>
            </a:pPr>
            <a:endParaRPr lang="en-US" sz="3300" dirty="0"/>
          </a:p>
          <a:p>
            <a:pPr marL="0" indent="0">
              <a:lnSpc>
                <a:spcPct val="120000"/>
              </a:lnSpc>
              <a:spcBef>
                <a:spcPts val="1288"/>
              </a:spcBef>
              <a:buNone/>
            </a:pPr>
            <a:endParaRPr lang="en-US" sz="3300" dirty="0"/>
          </a:p>
          <a:p>
            <a:pPr marL="0" indent="0">
              <a:lnSpc>
                <a:spcPct val="120000"/>
              </a:lnSpc>
              <a:spcBef>
                <a:spcPts val="1288"/>
              </a:spcBef>
              <a:buNone/>
            </a:pPr>
            <a:endParaRPr lang="en-US" sz="3300" dirty="0"/>
          </a:p>
          <a:p>
            <a:pPr marL="0" indent="0">
              <a:lnSpc>
                <a:spcPct val="120000"/>
              </a:lnSpc>
              <a:spcBef>
                <a:spcPts val="1288"/>
              </a:spcBef>
              <a:buNone/>
            </a:pPr>
            <a:endParaRPr lang="en-US" sz="3300" dirty="0"/>
          </a:p>
          <a:p>
            <a:pPr marL="0" indent="0">
              <a:lnSpc>
                <a:spcPct val="120000"/>
              </a:lnSpc>
              <a:spcBef>
                <a:spcPts val="1288"/>
              </a:spcBef>
              <a:buNone/>
            </a:pPr>
            <a:endParaRPr lang="en-US" sz="3300" dirty="0"/>
          </a:p>
          <a:p>
            <a:pPr marL="0" indent="0">
              <a:lnSpc>
                <a:spcPct val="120000"/>
              </a:lnSpc>
              <a:spcBef>
                <a:spcPts val="1288"/>
              </a:spcBef>
              <a:buNone/>
            </a:pPr>
            <a:endParaRPr lang="en-US" sz="3300" dirty="0"/>
          </a:p>
          <a:p>
            <a:pPr marL="0" indent="0">
              <a:lnSpc>
                <a:spcPct val="120000"/>
              </a:lnSpc>
              <a:spcBef>
                <a:spcPts val="1288"/>
              </a:spcBef>
              <a:buNone/>
            </a:pPr>
            <a:r>
              <a:rPr lang="en-US" sz="3300" dirty="0"/>
              <a:t>Combining </a:t>
            </a:r>
            <a:r>
              <a:rPr lang="en-US" sz="3300" dirty="0"/>
              <a:t>multiple channels from antennas at different positions allows spatial filtering.</a:t>
            </a:r>
          </a:p>
          <a:p>
            <a:pPr marL="981770" indent="-981770">
              <a:lnSpc>
                <a:spcPct val="120000"/>
              </a:lnSpc>
              <a:spcBef>
                <a:spcPts val="1288"/>
              </a:spcBef>
            </a:pPr>
            <a:r>
              <a:rPr lang="en-US" sz="3300" dirty="0"/>
              <a:t>Spatial </a:t>
            </a:r>
            <a:r>
              <a:rPr lang="en-US" sz="3300" dirty="0"/>
              <a:t>filtering is a method of adaptive beamforming that discriminates </a:t>
            </a:r>
            <a:r>
              <a:rPr lang="en-US" sz="3300" dirty="0"/>
              <a:t>based </a:t>
            </a:r>
            <a:r>
              <a:rPr lang="en-US" sz="3300" dirty="0"/>
              <a:t>on position </a:t>
            </a:r>
            <a:r>
              <a:rPr lang="en-US" sz="3300" dirty="0"/>
              <a:t>in space.</a:t>
            </a:r>
          </a:p>
          <a:p>
            <a:pPr marL="981770" indent="-981770">
              <a:lnSpc>
                <a:spcPct val="120000"/>
              </a:lnSpc>
              <a:spcBef>
                <a:spcPts val="1288"/>
              </a:spcBef>
            </a:pPr>
            <a:r>
              <a:rPr lang="en-US" sz="3300" dirty="0"/>
              <a:t>Antenna pattern can be changed to reduce sensitivity </a:t>
            </a:r>
            <a:r>
              <a:rPr lang="en-US" sz="3300" dirty="0"/>
              <a:t>in </a:t>
            </a:r>
            <a:r>
              <a:rPr lang="en-US" sz="3300" dirty="0"/>
              <a:t>certain directions (nulling).</a:t>
            </a: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29497939" y="5418693"/>
            <a:ext cx="13749859" cy="16797858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vert="horz" lIns="392713" tIns="196349" rIns="392713" bIns="196349" rtlCol="0">
            <a:normAutofit/>
          </a:bodyPr>
          <a:lstStyle>
            <a:lvl1pPr marL="342900" indent="-342900" algn="l" defTabSz="914400" rtl="0" eaLnBrk="1" latinLnBrk="0" hangingPunct="1">
              <a:spcBef>
                <a:spcPts val="2000"/>
              </a:spcBef>
              <a:buClr>
                <a:schemeClr val="tx1"/>
              </a:buClr>
              <a:buSzPct val="90000"/>
              <a:buFont typeface="Arial"/>
              <a:buChar char="•"/>
              <a:defRPr sz="1200" kern="1200">
                <a:solidFill>
                  <a:schemeClr val="tx1">
                    <a:lumMod val="90000"/>
                    <a:lumOff val="10000"/>
                  </a:schemeClr>
                </a:solidFill>
                <a:latin typeface="Arial"/>
                <a:ea typeface="+mn-ea"/>
                <a:cs typeface="Arial"/>
              </a:defRPr>
            </a:lvl1pPr>
            <a:lvl2pPr marL="685800" indent="-336550" algn="l" defTabSz="914400" rtl="0" eaLnBrk="1" latinLnBrk="0" hangingPunct="1">
              <a:spcBef>
                <a:spcPts val="600"/>
              </a:spcBef>
              <a:buClr>
                <a:schemeClr val="tx1"/>
              </a:buClr>
              <a:buSzPct val="90000"/>
              <a:buFont typeface="Arial"/>
              <a:buChar char="•"/>
              <a:defRPr sz="1100" kern="1200">
                <a:solidFill>
                  <a:schemeClr val="tx1">
                    <a:lumMod val="90000"/>
                    <a:lumOff val="10000"/>
                  </a:schemeClr>
                </a:solidFill>
                <a:latin typeface="Arial"/>
                <a:ea typeface="+mn-ea"/>
                <a:cs typeface="Arial"/>
              </a:defRPr>
            </a:lvl2pPr>
            <a:lvl3pPr marL="1035050" indent="-349250" algn="l" defTabSz="914400" rtl="0" eaLnBrk="1" latinLnBrk="0" hangingPunct="1">
              <a:spcBef>
                <a:spcPts val="600"/>
              </a:spcBef>
              <a:buClr>
                <a:schemeClr val="tx1"/>
              </a:buClr>
              <a:buSzPct val="90000"/>
              <a:buFont typeface="Arial"/>
              <a:buChar char="•"/>
              <a:defRPr sz="1050" kern="1200">
                <a:solidFill>
                  <a:schemeClr val="tx1">
                    <a:lumMod val="90000"/>
                    <a:lumOff val="10000"/>
                  </a:schemeClr>
                </a:solidFill>
                <a:latin typeface="Arial"/>
                <a:ea typeface="+mn-ea"/>
                <a:cs typeface="Arial"/>
              </a:defRPr>
            </a:lvl3pPr>
            <a:lvl4pPr marL="1371600" indent="-336550" algn="l" defTabSz="914400" rtl="0" eaLnBrk="1" latinLnBrk="0" hangingPunct="1">
              <a:spcBef>
                <a:spcPts val="600"/>
              </a:spcBef>
              <a:buClr>
                <a:schemeClr val="tx1"/>
              </a:buClr>
              <a:buSzPct val="90000"/>
              <a:buFont typeface="Arial"/>
              <a:buChar char="•"/>
              <a:defRPr sz="1050" kern="1200">
                <a:solidFill>
                  <a:schemeClr val="tx1">
                    <a:lumMod val="90000"/>
                    <a:lumOff val="10000"/>
                  </a:schemeClr>
                </a:solidFill>
                <a:latin typeface="Arial"/>
                <a:ea typeface="+mn-ea"/>
                <a:cs typeface="Arial"/>
              </a:defRPr>
            </a:lvl4pPr>
            <a:lvl5pPr marL="1720850" indent="-349250" algn="l" defTabSz="914400" rtl="0" eaLnBrk="1" latinLnBrk="0" hangingPunct="1">
              <a:spcBef>
                <a:spcPts val="600"/>
              </a:spcBef>
              <a:buClr>
                <a:schemeClr val="tx1"/>
              </a:buClr>
              <a:buSzPct val="90000"/>
              <a:buFont typeface="Arial"/>
              <a:buChar char="•"/>
              <a:defRPr sz="1050" kern="1200">
                <a:solidFill>
                  <a:schemeClr val="tx1">
                    <a:lumMod val="90000"/>
                    <a:lumOff val="10000"/>
                  </a:schemeClr>
                </a:solidFill>
                <a:latin typeface="Arial"/>
                <a:ea typeface="+mn-ea"/>
                <a:cs typeface="Arial"/>
              </a:defRPr>
            </a:lvl5pPr>
            <a:lvl6pPr marL="2055813" indent="-344488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Wingdings 2" pitchFamily="18" charset="2"/>
              <a:buChar char=""/>
              <a:defRPr lang="en-US" sz="1800" kern="1200" dirty="0" smtClean="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398713" indent="-344488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Wingdings 2" pitchFamily="18" charset="2"/>
              <a:buChar char=""/>
              <a:defRPr lang="en-US" sz="1800" kern="1200" dirty="0" smtClean="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743200" indent="-344488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Wingdings 2" pitchFamily="18" charset="2"/>
              <a:buChar char=""/>
              <a:defRPr lang="en-US" sz="1800" kern="1200" dirty="0" smtClean="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087688" indent="-344488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Wingdings 2" pitchFamily="18" charset="2"/>
              <a:buChar char=""/>
              <a:defRPr lang="en-US" sz="1800" kern="1200" dirty="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6100" dirty="0">
                <a:solidFill>
                  <a:schemeClr val="bg2"/>
                </a:solidFill>
                <a:latin typeface="+mj-lt"/>
              </a:rPr>
              <a:t>NWRT Multi-Channel Results</a:t>
            </a:r>
          </a:p>
          <a:p>
            <a:pPr marL="0" indent="0">
              <a:lnSpc>
                <a:spcPct val="120000"/>
              </a:lnSpc>
              <a:spcBef>
                <a:spcPts val="2576"/>
              </a:spcBef>
              <a:buNone/>
            </a:pPr>
            <a:r>
              <a:rPr lang="en-US" sz="3300" dirty="0"/>
              <a:t>By properly combining the channels, </a:t>
            </a:r>
            <a:r>
              <a:rPr lang="en-US" sz="3300" dirty="0"/>
              <a:t>ground clutter </a:t>
            </a:r>
            <a:r>
              <a:rPr lang="en-US" sz="3300" dirty="0"/>
              <a:t>can be removed using spatial filtering.</a:t>
            </a:r>
          </a:p>
          <a:p>
            <a:pPr marL="0" indent="0">
              <a:lnSpc>
                <a:spcPct val="120000"/>
              </a:lnSpc>
              <a:spcBef>
                <a:spcPts val="2576"/>
              </a:spcBef>
              <a:buNone/>
            </a:pPr>
            <a:endParaRPr lang="en-US" sz="3300" dirty="0"/>
          </a:p>
          <a:p>
            <a:pPr marL="0" indent="0">
              <a:lnSpc>
                <a:spcPct val="120000"/>
              </a:lnSpc>
              <a:spcBef>
                <a:spcPts val="2576"/>
              </a:spcBef>
              <a:buNone/>
            </a:pPr>
            <a:endParaRPr lang="en-US" sz="3300" dirty="0"/>
          </a:p>
          <a:p>
            <a:pPr marL="0" indent="0">
              <a:lnSpc>
                <a:spcPct val="120000"/>
              </a:lnSpc>
              <a:spcBef>
                <a:spcPts val="2576"/>
              </a:spcBef>
              <a:buNone/>
            </a:pPr>
            <a:endParaRPr lang="en-US" sz="3300" dirty="0"/>
          </a:p>
          <a:p>
            <a:pPr marL="0" indent="0">
              <a:lnSpc>
                <a:spcPct val="120000"/>
              </a:lnSpc>
              <a:spcBef>
                <a:spcPts val="2576"/>
              </a:spcBef>
              <a:buNone/>
            </a:pPr>
            <a:endParaRPr lang="en-US" sz="3300" dirty="0"/>
          </a:p>
          <a:p>
            <a:pPr marL="0" indent="0">
              <a:lnSpc>
                <a:spcPct val="120000"/>
              </a:lnSpc>
              <a:spcBef>
                <a:spcPts val="2576"/>
              </a:spcBef>
              <a:buNone/>
            </a:pPr>
            <a:endParaRPr lang="en-US" sz="3300" dirty="0"/>
          </a:p>
          <a:p>
            <a:pPr marL="0" indent="0" algn="ctr">
              <a:lnSpc>
                <a:spcPct val="120000"/>
              </a:lnSpc>
              <a:spcBef>
                <a:spcPts val="2576"/>
              </a:spcBef>
              <a:buNone/>
            </a:pPr>
            <a:endParaRPr lang="en-US" dirty="0" smtClean="0">
              <a:solidFill>
                <a:schemeClr val="bg2"/>
              </a:solidFill>
              <a:latin typeface="+mj-lt"/>
            </a:endParaRPr>
          </a:p>
          <a:p>
            <a:pPr marL="0" indent="0" algn="ctr">
              <a:lnSpc>
                <a:spcPct val="120000"/>
              </a:lnSpc>
              <a:spcBef>
                <a:spcPts val="2576"/>
              </a:spcBef>
              <a:buNone/>
            </a:pPr>
            <a:r>
              <a:rPr lang="en-US" sz="6100" dirty="0">
                <a:solidFill>
                  <a:schemeClr val="bg2"/>
                </a:solidFill>
                <a:latin typeface="+mj-lt"/>
              </a:rPr>
              <a:t>Modern </a:t>
            </a:r>
            <a:r>
              <a:rPr lang="en-US" sz="6100" dirty="0">
                <a:solidFill>
                  <a:schemeClr val="bg2"/>
                </a:solidFill>
                <a:latin typeface="+mj-lt"/>
              </a:rPr>
              <a:t>Active Arrays</a:t>
            </a:r>
          </a:p>
          <a:p>
            <a:pPr marL="0" indent="0">
              <a:lnSpc>
                <a:spcPct val="120000"/>
              </a:lnSpc>
              <a:spcBef>
                <a:spcPts val="2576"/>
              </a:spcBef>
              <a:buNone/>
            </a:pPr>
            <a:r>
              <a:rPr lang="en-US" sz="3300" dirty="0"/>
              <a:t>Modern active arrays such as the Advanced Technology Demonstrator provide more channels and a different array geometry, leading to new research opportunities.</a:t>
            </a:r>
          </a:p>
        </p:txBody>
      </p:sp>
      <p:grpSp>
        <p:nvGrpSpPr>
          <p:cNvPr id="33" name="Group 32"/>
          <p:cNvGrpSpPr/>
          <p:nvPr/>
        </p:nvGrpSpPr>
        <p:grpSpPr>
          <a:xfrm>
            <a:off x="16595189" y="8303571"/>
            <a:ext cx="5327635" cy="4376405"/>
            <a:chOff x="3457331" y="1814270"/>
            <a:chExt cx="1109924" cy="956213"/>
          </a:xfrm>
        </p:grpSpPr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57331" y="1814270"/>
              <a:ext cx="1109924" cy="956213"/>
            </a:xfrm>
            <a:prstGeom prst="rect">
              <a:avLst/>
            </a:prstGeom>
          </p:spPr>
        </p:pic>
        <p:sp>
          <p:nvSpPr>
            <p:cNvPr id="14" name="Oval 13"/>
            <p:cNvSpPr/>
            <p:nvPr/>
          </p:nvSpPr>
          <p:spPr>
            <a:xfrm>
              <a:off x="3695716" y="2482517"/>
              <a:ext cx="100013" cy="104890"/>
            </a:xfrm>
            <a:prstGeom prst="ellipse">
              <a:avLst/>
            </a:prstGeom>
            <a:noFill/>
            <a:ln w="25400">
              <a:solidFill>
                <a:schemeClr val="accent6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Oval 29"/>
            <p:cNvSpPr/>
            <p:nvPr/>
          </p:nvSpPr>
          <p:spPr>
            <a:xfrm>
              <a:off x="4019436" y="2567426"/>
              <a:ext cx="100013" cy="104890"/>
            </a:xfrm>
            <a:prstGeom prst="ellipse">
              <a:avLst/>
            </a:prstGeom>
            <a:noFill/>
            <a:ln w="25400">
              <a:solidFill>
                <a:schemeClr val="accent6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Oval 30"/>
            <p:cNvSpPr/>
            <p:nvPr/>
          </p:nvSpPr>
          <p:spPr>
            <a:xfrm>
              <a:off x="4164696" y="2487512"/>
              <a:ext cx="100013" cy="104890"/>
            </a:xfrm>
            <a:prstGeom prst="ellipse">
              <a:avLst/>
            </a:prstGeom>
            <a:noFill/>
            <a:ln w="25400">
              <a:solidFill>
                <a:schemeClr val="accent6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Oval 31"/>
            <p:cNvSpPr/>
            <p:nvPr/>
          </p:nvSpPr>
          <p:spPr>
            <a:xfrm>
              <a:off x="4145516" y="1972164"/>
              <a:ext cx="100013" cy="104890"/>
            </a:xfrm>
            <a:prstGeom prst="ellipse">
              <a:avLst/>
            </a:prstGeom>
            <a:noFill/>
            <a:ln w="25400">
              <a:solidFill>
                <a:schemeClr val="accent6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Oval 43"/>
            <p:cNvSpPr/>
            <p:nvPr/>
          </p:nvSpPr>
          <p:spPr>
            <a:xfrm>
              <a:off x="3847986" y="1899853"/>
              <a:ext cx="100013" cy="104890"/>
            </a:xfrm>
            <a:prstGeom prst="ellipse">
              <a:avLst/>
            </a:prstGeom>
            <a:noFill/>
            <a:ln w="25400">
              <a:solidFill>
                <a:schemeClr val="accent6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Oval 44"/>
            <p:cNvSpPr/>
            <p:nvPr/>
          </p:nvSpPr>
          <p:spPr>
            <a:xfrm>
              <a:off x="3709843" y="1969770"/>
              <a:ext cx="100013" cy="104890"/>
            </a:xfrm>
            <a:prstGeom prst="ellipse">
              <a:avLst/>
            </a:prstGeom>
            <a:noFill/>
            <a:ln w="25400">
              <a:solidFill>
                <a:schemeClr val="accent6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57" r="6889"/>
          <a:stretch/>
        </p:blipFill>
        <p:spPr>
          <a:xfrm>
            <a:off x="30061015" y="8303569"/>
            <a:ext cx="5554987" cy="4751214"/>
          </a:xfrm>
          <a:prstGeom prst="rect">
            <a:avLst/>
          </a:prstGeom>
        </p:spPr>
      </p:pic>
      <p:pic>
        <p:nvPicPr>
          <p:cNvPr id="48" name="Picture 4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01155" y="17177223"/>
            <a:ext cx="7020413" cy="50204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4" name="Title 1"/>
          <p:cNvSpPr>
            <a:spLocks noGrp="1"/>
          </p:cNvSpPr>
          <p:nvPr>
            <p:ph type="title"/>
          </p:nvPr>
        </p:nvSpPr>
        <p:spPr>
          <a:xfrm>
            <a:off x="541877" y="2675564"/>
            <a:ext cx="42773597" cy="1490067"/>
          </a:xfrm>
        </p:spPr>
        <p:txBody>
          <a:bodyPr>
            <a:normAutofit/>
          </a:bodyPr>
          <a:lstStyle/>
          <a:p>
            <a:r>
              <a:rPr lang="en-US" dirty="0" smtClean="0"/>
              <a:t>PAR to the Rescue: Improving Clutter Mitigation with Adaptive Beamforming</a:t>
            </a:r>
            <a:endParaRPr lang="en-US" dirty="0"/>
          </a:p>
        </p:txBody>
      </p:sp>
      <p:pic>
        <p:nvPicPr>
          <p:cNvPr id="49" name="Picture 4" descr="manuscriptMULTICHANNELr_CDC_Page_1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948" t="15683" r="22205" b="21410"/>
          <a:stretch>
            <a:fillRect/>
          </a:stretch>
        </p:blipFill>
        <p:spPr bwMode="auto">
          <a:xfrm>
            <a:off x="23372717" y="8303571"/>
            <a:ext cx="3112522" cy="43764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7" name="Group 26"/>
          <p:cNvGrpSpPr/>
          <p:nvPr/>
        </p:nvGrpSpPr>
        <p:grpSpPr>
          <a:xfrm>
            <a:off x="1776845" y="9524328"/>
            <a:ext cx="5386042" cy="3850232"/>
            <a:chOff x="370176" y="2080997"/>
            <a:chExt cx="1122092" cy="841248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0176" y="2080997"/>
              <a:ext cx="1122092" cy="841248"/>
            </a:xfrm>
            <a:prstGeom prst="rect">
              <a:avLst/>
            </a:prstGeom>
          </p:spPr>
        </p:pic>
        <p:sp>
          <p:nvSpPr>
            <p:cNvPr id="26" name="Freeform 25"/>
            <p:cNvSpPr/>
            <p:nvPr/>
          </p:nvSpPr>
          <p:spPr>
            <a:xfrm>
              <a:off x="920343" y="2261343"/>
              <a:ext cx="59532" cy="552452"/>
            </a:xfrm>
            <a:custGeom>
              <a:avLst/>
              <a:gdLst>
                <a:gd name="connsiteX0" fmla="*/ 0 w 88106"/>
                <a:gd name="connsiteY0" fmla="*/ 559594 h 559594"/>
                <a:gd name="connsiteX1" fmla="*/ 42862 w 88106"/>
                <a:gd name="connsiteY1" fmla="*/ 0 h 559594"/>
                <a:gd name="connsiteX2" fmla="*/ 88106 w 88106"/>
                <a:gd name="connsiteY2" fmla="*/ 559594 h 559594"/>
                <a:gd name="connsiteX3" fmla="*/ 0 w 88106"/>
                <a:gd name="connsiteY3" fmla="*/ 559594 h 559594"/>
                <a:gd name="connsiteX0" fmla="*/ 0 w 88106"/>
                <a:gd name="connsiteY0" fmla="*/ 571500 h 571500"/>
                <a:gd name="connsiteX1" fmla="*/ 35812 w 88106"/>
                <a:gd name="connsiteY1" fmla="*/ 0 h 571500"/>
                <a:gd name="connsiteX2" fmla="*/ 88106 w 88106"/>
                <a:gd name="connsiteY2" fmla="*/ 571500 h 571500"/>
                <a:gd name="connsiteX3" fmla="*/ 0 w 88106"/>
                <a:gd name="connsiteY3" fmla="*/ 571500 h 571500"/>
                <a:gd name="connsiteX0" fmla="*/ 0 w 88106"/>
                <a:gd name="connsiteY0" fmla="*/ 571500 h 571500"/>
                <a:gd name="connsiteX1" fmla="*/ 35812 w 88106"/>
                <a:gd name="connsiteY1" fmla="*/ 0 h 571500"/>
                <a:gd name="connsiteX2" fmla="*/ 88106 w 88106"/>
                <a:gd name="connsiteY2" fmla="*/ 571500 h 571500"/>
                <a:gd name="connsiteX3" fmla="*/ 0 w 88106"/>
                <a:gd name="connsiteY3" fmla="*/ 571500 h 571500"/>
                <a:gd name="connsiteX0" fmla="*/ 0 w 88106"/>
                <a:gd name="connsiteY0" fmla="*/ 571500 h 571500"/>
                <a:gd name="connsiteX1" fmla="*/ 35812 w 88106"/>
                <a:gd name="connsiteY1" fmla="*/ 0 h 571500"/>
                <a:gd name="connsiteX2" fmla="*/ 88106 w 88106"/>
                <a:gd name="connsiteY2" fmla="*/ 571500 h 571500"/>
                <a:gd name="connsiteX3" fmla="*/ 0 w 88106"/>
                <a:gd name="connsiteY3" fmla="*/ 571500 h 571500"/>
                <a:gd name="connsiteX0" fmla="*/ 0 w 94343"/>
                <a:gd name="connsiteY0" fmla="*/ 571500 h 571500"/>
                <a:gd name="connsiteX1" fmla="*/ 35812 w 94343"/>
                <a:gd name="connsiteY1" fmla="*/ 0 h 571500"/>
                <a:gd name="connsiteX2" fmla="*/ 88106 w 94343"/>
                <a:gd name="connsiteY2" fmla="*/ 571500 h 571500"/>
                <a:gd name="connsiteX3" fmla="*/ 0 w 94343"/>
                <a:gd name="connsiteY3" fmla="*/ 571500 h 571500"/>
                <a:gd name="connsiteX0" fmla="*/ 0 w 88106"/>
                <a:gd name="connsiteY0" fmla="*/ 571500 h 571500"/>
                <a:gd name="connsiteX1" fmla="*/ 35812 w 88106"/>
                <a:gd name="connsiteY1" fmla="*/ 0 h 571500"/>
                <a:gd name="connsiteX2" fmla="*/ 88106 w 88106"/>
                <a:gd name="connsiteY2" fmla="*/ 571500 h 571500"/>
                <a:gd name="connsiteX3" fmla="*/ 0 w 88106"/>
                <a:gd name="connsiteY3" fmla="*/ 571500 h 571500"/>
                <a:gd name="connsiteX0" fmla="*/ 0 w 88106"/>
                <a:gd name="connsiteY0" fmla="*/ 571500 h 571500"/>
                <a:gd name="connsiteX1" fmla="*/ 35812 w 88106"/>
                <a:gd name="connsiteY1" fmla="*/ 0 h 571500"/>
                <a:gd name="connsiteX2" fmla="*/ 88106 w 88106"/>
                <a:gd name="connsiteY2" fmla="*/ 571500 h 571500"/>
                <a:gd name="connsiteX3" fmla="*/ 0 w 88106"/>
                <a:gd name="connsiteY3" fmla="*/ 571500 h 571500"/>
                <a:gd name="connsiteX0" fmla="*/ 0 w 88106"/>
                <a:gd name="connsiteY0" fmla="*/ 571500 h 571500"/>
                <a:gd name="connsiteX1" fmla="*/ 35812 w 88106"/>
                <a:gd name="connsiteY1" fmla="*/ 0 h 571500"/>
                <a:gd name="connsiteX2" fmla="*/ 88106 w 88106"/>
                <a:gd name="connsiteY2" fmla="*/ 571500 h 571500"/>
                <a:gd name="connsiteX3" fmla="*/ 0 w 88106"/>
                <a:gd name="connsiteY3" fmla="*/ 571500 h 571500"/>
                <a:gd name="connsiteX0" fmla="*/ 0 w 88106"/>
                <a:gd name="connsiteY0" fmla="*/ 571500 h 571500"/>
                <a:gd name="connsiteX1" fmla="*/ 35812 w 88106"/>
                <a:gd name="connsiteY1" fmla="*/ 0 h 571500"/>
                <a:gd name="connsiteX2" fmla="*/ 88106 w 88106"/>
                <a:gd name="connsiteY2" fmla="*/ 571500 h 571500"/>
                <a:gd name="connsiteX3" fmla="*/ 0 w 88106"/>
                <a:gd name="connsiteY3" fmla="*/ 571500 h 571500"/>
                <a:gd name="connsiteX0" fmla="*/ 0 w 88106"/>
                <a:gd name="connsiteY0" fmla="*/ 571500 h 571500"/>
                <a:gd name="connsiteX1" fmla="*/ 35812 w 88106"/>
                <a:gd name="connsiteY1" fmla="*/ 0 h 571500"/>
                <a:gd name="connsiteX2" fmla="*/ 88106 w 88106"/>
                <a:gd name="connsiteY2" fmla="*/ 571500 h 571500"/>
                <a:gd name="connsiteX3" fmla="*/ 0 w 88106"/>
                <a:gd name="connsiteY3" fmla="*/ 571500 h 571500"/>
                <a:gd name="connsiteX0" fmla="*/ 0 w 88106"/>
                <a:gd name="connsiteY0" fmla="*/ 571500 h 571500"/>
                <a:gd name="connsiteX1" fmla="*/ 35812 w 88106"/>
                <a:gd name="connsiteY1" fmla="*/ 0 h 571500"/>
                <a:gd name="connsiteX2" fmla="*/ 88106 w 88106"/>
                <a:gd name="connsiteY2" fmla="*/ 571500 h 571500"/>
                <a:gd name="connsiteX3" fmla="*/ 0 w 88106"/>
                <a:gd name="connsiteY3" fmla="*/ 571500 h 571500"/>
                <a:gd name="connsiteX0" fmla="*/ 0 w 88106"/>
                <a:gd name="connsiteY0" fmla="*/ 571500 h 571500"/>
                <a:gd name="connsiteX1" fmla="*/ 35812 w 88106"/>
                <a:gd name="connsiteY1" fmla="*/ 0 h 571500"/>
                <a:gd name="connsiteX2" fmla="*/ 88106 w 88106"/>
                <a:gd name="connsiteY2" fmla="*/ 571500 h 571500"/>
                <a:gd name="connsiteX3" fmla="*/ 0 w 88106"/>
                <a:gd name="connsiteY3" fmla="*/ 571500 h 571500"/>
                <a:gd name="connsiteX0" fmla="*/ 0 w 88106"/>
                <a:gd name="connsiteY0" fmla="*/ 571500 h 571500"/>
                <a:gd name="connsiteX1" fmla="*/ 35812 w 88106"/>
                <a:gd name="connsiteY1" fmla="*/ 0 h 571500"/>
                <a:gd name="connsiteX2" fmla="*/ 88106 w 88106"/>
                <a:gd name="connsiteY2" fmla="*/ 571500 h 571500"/>
                <a:gd name="connsiteX3" fmla="*/ 0 w 88106"/>
                <a:gd name="connsiteY3" fmla="*/ 571500 h 571500"/>
                <a:gd name="connsiteX0" fmla="*/ 0 w 88106"/>
                <a:gd name="connsiteY0" fmla="*/ 571500 h 571500"/>
                <a:gd name="connsiteX1" fmla="*/ 35812 w 88106"/>
                <a:gd name="connsiteY1" fmla="*/ 0 h 571500"/>
                <a:gd name="connsiteX2" fmla="*/ 88106 w 88106"/>
                <a:gd name="connsiteY2" fmla="*/ 571500 h 571500"/>
                <a:gd name="connsiteX3" fmla="*/ 0 w 88106"/>
                <a:gd name="connsiteY3" fmla="*/ 571500 h 571500"/>
                <a:gd name="connsiteX0" fmla="*/ 0 w 88106"/>
                <a:gd name="connsiteY0" fmla="*/ 571500 h 571500"/>
                <a:gd name="connsiteX1" fmla="*/ 35812 w 88106"/>
                <a:gd name="connsiteY1" fmla="*/ 0 h 571500"/>
                <a:gd name="connsiteX2" fmla="*/ 88106 w 88106"/>
                <a:gd name="connsiteY2" fmla="*/ 571500 h 571500"/>
                <a:gd name="connsiteX3" fmla="*/ 0 w 88106"/>
                <a:gd name="connsiteY3" fmla="*/ 571500 h 571500"/>
                <a:gd name="connsiteX0" fmla="*/ 0 w 88106"/>
                <a:gd name="connsiteY0" fmla="*/ 571500 h 571500"/>
                <a:gd name="connsiteX1" fmla="*/ 35812 w 88106"/>
                <a:gd name="connsiteY1" fmla="*/ 0 h 571500"/>
                <a:gd name="connsiteX2" fmla="*/ 88106 w 88106"/>
                <a:gd name="connsiteY2" fmla="*/ 571500 h 571500"/>
                <a:gd name="connsiteX3" fmla="*/ 0 w 88106"/>
                <a:gd name="connsiteY3" fmla="*/ 571500 h 571500"/>
                <a:gd name="connsiteX0" fmla="*/ 0 w 88106"/>
                <a:gd name="connsiteY0" fmla="*/ 571500 h 571500"/>
                <a:gd name="connsiteX1" fmla="*/ 35812 w 88106"/>
                <a:gd name="connsiteY1" fmla="*/ 0 h 571500"/>
                <a:gd name="connsiteX2" fmla="*/ 88106 w 88106"/>
                <a:gd name="connsiteY2" fmla="*/ 571500 h 571500"/>
                <a:gd name="connsiteX3" fmla="*/ 0 w 88106"/>
                <a:gd name="connsiteY3" fmla="*/ 571500 h 571500"/>
                <a:gd name="connsiteX0" fmla="*/ 0 w 88106"/>
                <a:gd name="connsiteY0" fmla="*/ 571500 h 571500"/>
                <a:gd name="connsiteX1" fmla="*/ 35812 w 88106"/>
                <a:gd name="connsiteY1" fmla="*/ 0 h 571500"/>
                <a:gd name="connsiteX2" fmla="*/ 88106 w 88106"/>
                <a:gd name="connsiteY2" fmla="*/ 571500 h 571500"/>
                <a:gd name="connsiteX3" fmla="*/ 0 w 88106"/>
                <a:gd name="connsiteY3" fmla="*/ 571500 h 571500"/>
                <a:gd name="connsiteX0" fmla="*/ 0 w 88106"/>
                <a:gd name="connsiteY0" fmla="*/ 571501 h 571501"/>
                <a:gd name="connsiteX1" fmla="*/ 35812 w 88106"/>
                <a:gd name="connsiteY1" fmla="*/ 1 h 571501"/>
                <a:gd name="connsiteX2" fmla="*/ 88106 w 88106"/>
                <a:gd name="connsiteY2" fmla="*/ 571501 h 571501"/>
                <a:gd name="connsiteX3" fmla="*/ 0 w 88106"/>
                <a:gd name="connsiteY3" fmla="*/ 571501 h 571501"/>
                <a:gd name="connsiteX0" fmla="*/ 0 w 88106"/>
                <a:gd name="connsiteY0" fmla="*/ 554833 h 554833"/>
                <a:gd name="connsiteX1" fmla="*/ 49909 w 88106"/>
                <a:gd name="connsiteY1" fmla="*/ 2 h 554833"/>
                <a:gd name="connsiteX2" fmla="*/ 88106 w 88106"/>
                <a:gd name="connsiteY2" fmla="*/ 554833 h 554833"/>
                <a:gd name="connsiteX3" fmla="*/ 0 w 88106"/>
                <a:gd name="connsiteY3" fmla="*/ 554833 h 554833"/>
                <a:gd name="connsiteX0" fmla="*/ 0 w 88106"/>
                <a:gd name="connsiteY0" fmla="*/ 552452 h 552452"/>
                <a:gd name="connsiteX1" fmla="*/ 35812 w 88106"/>
                <a:gd name="connsiteY1" fmla="*/ 2 h 552452"/>
                <a:gd name="connsiteX2" fmla="*/ 88106 w 88106"/>
                <a:gd name="connsiteY2" fmla="*/ 552452 h 552452"/>
                <a:gd name="connsiteX3" fmla="*/ 0 w 88106"/>
                <a:gd name="connsiteY3" fmla="*/ 552452 h 5524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8106" h="552452">
                  <a:moveTo>
                    <a:pt x="0" y="552452"/>
                  </a:moveTo>
                  <a:cubicBezTo>
                    <a:pt x="13692" y="274639"/>
                    <a:pt x="-3941" y="-791"/>
                    <a:pt x="35812" y="2"/>
                  </a:cubicBezTo>
                  <a:cubicBezTo>
                    <a:pt x="75565" y="795"/>
                    <a:pt x="81756" y="468711"/>
                    <a:pt x="88106" y="552452"/>
                  </a:cubicBezTo>
                  <a:lnTo>
                    <a:pt x="0" y="552452"/>
                  </a:lnTo>
                  <a:close/>
                </a:path>
              </a:pathLst>
            </a:custGeom>
            <a:solidFill>
              <a:schemeClr val="bg2"/>
            </a:solidFill>
            <a:ln w="12700">
              <a:solidFill>
                <a:schemeClr val="bg2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Freeform 27"/>
            <p:cNvSpPr/>
            <p:nvPr/>
          </p:nvSpPr>
          <p:spPr>
            <a:xfrm>
              <a:off x="1097746" y="2466972"/>
              <a:ext cx="192882" cy="347663"/>
            </a:xfrm>
            <a:custGeom>
              <a:avLst/>
              <a:gdLst>
                <a:gd name="connsiteX0" fmla="*/ 0 w 192882"/>
                <a:gd name="connsiteY0" fmla="*/ 347663 h 347663"/>
                <a:gd name="connsiteX1" fmla="*/ 92869 w 192882"/>
                <a:gd name="connsiteY1" fmla="*/ 0 h 347663"/>
                <a:gd name="connsiteX2" fmla="*/ 192882 w 192882"/>
                <a:gd name="connsiteY2" fmla="*/ 347663 h 347663"/>
                <a:gd name="connsiteX3" fmla="*/ 0 w 192882"/>
                <a:gd name="connsiteY3" fmla="*/ 347663 h 3476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92882" h="347663">
                  <a:moveTo>
                    <a:pt x="0" y="347663"/>
                  </a:moveTo>
                  <a:cubicBezTo>
                    <a:pt x="30361" y="173831"/>
                    <a:pt x="60722" y="0"/>
                    <a:pt x="92869" y="0"/>
                  </a:cubicBezTo>
                  <a:cubicBezTo>
                    <a:pt x="125016" y="0"/>
                    <a:pt x="158949" y="173831"/>
                    <a:pt x="192882" y="347663"/>
                  </a:cubicBezTo>
                  <a:lnTo>
                    <a:pt x="0" y="347663"/>
                  </a:lnTo>
                  <a:close/>
                </a:path>
              </a:pathLst>
            </a:custGeom>
            <a:solidFill>
              <a:schemeClr val="accent6"/>
            </a:solidFill>
            <a:ln>
              <a:solidFill>
                <a:schemeClr val="accent6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34" name="Group 33"/>
            <p:cNvGrpSpPr>
              <a:grpSpLocks noChangeAspect="1"/>
            </p:cNvGrpSpPr>
            <p:nvPr/>
          </p:nvGrpSpPr>
          <p:grpSpPr>
            <a:xfrm>
              <a:off x="885169" y="2226109"/>
              <a:ext cx="125118" cy="591378"/>
              <a:chOff x="3654454" y="2240743"/>
              <a:chExt cx="156398" cy="704850"/>
            </a:xfrm>
          </p:grpSpPr>
          <p:cxnSp>
            <p:nvCxnSpPr>
              <p:cNvPr id="12" name="Straight Connector 11"/>
              <p:cNvCxnSpPr/>
              <p:nvPr/>
            </p:nvCxnSpPr>
            <p:spPr>
              <a:xfrm flipV="1">
                <a:off x="3654454" y="2240743"/>
                <a:ext cx="0" cy="704850"/>
              </a:xfrm>
              <a:prstGeom prst="line">
                <a:avLst/>
              </a:prstGeom>
              <a:ln w="12700">
                <a:solidFill>
                  <a:schemeClr val="accent4"/>
                </a:solidFill>
                <a:prstDash val="sysDash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Straight Connector 12"/>
              <p:cNvCxnSpPr/>
              <p:nvPr/>
            </p:nvCxnSpPr>
            <p:spPr>
              <a:xfrm flipV="1">
                <a:off x="3810852" y="2240743"/>
                <a:ext cx="0" cy="704850"/>
              </a:xfrm>
              <a:prstGeom prst="line">
                <a:avLst/>
              </a:prstGeom>
              <a:ln w="12700">
                <a:solidFill>
                  <a:schemeClr val="accent4"/>
                </a:solidFill>
                <a:prstDash val="sysDash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Straight Connector 14"/>
              <p:cNvCxnSpPr/>
              <p:nvPr/>
            </p:nvCxnSpPr>
            <p:spPr>
              <a:xfrm>
                <a:off x="3654454" y="2245507"/>
                <a:ext cx="156398" cy="0"/>
              </a:xfrm>
              <a:prstGeom prst="line">
                <a:avLst/>
              </a:prstGeom>
              <a:ln w="12700">
                <a:solidFill>
                  <a:schemeClr val="accent4"/>
                </a:solidFill>
                <a:prstDash val="sysDash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25" name="Group 24"/>
          <p:cNvGrpSpPr/>
          <p:nvPr/>
        </p:nvGrpSpPr>
        <p:grpSpPr>
          <a:xfrm>
            <a:off x="8145725" y="9524328"/>
            <a:ext cx="5386042" cy="3850232"/>
            <a:chOff x="1697026" y="2080997"/>
            <a:chExt cx="1122092" cy="841248"/>
          </a:xfrm>
        </p:grpSpPr>
        <p:grpSp>
          <p:nvGrpSpPr>
            <p:cNvPr id="59" name="Group 58"/>
            <p:cNvGrpSpPr/>
            <p:nvPr/>
          </p:nvGrpSpPr>
          <p:grpSpPr>
            <a:xfrm>
              <a:off x="1697026" y="2080997"/>
              <a:ext cx="1122092" cy="841248"/>
              <a:chOff x="465436" y="2114338"/>
              <a:chExt cx="1122092" cy="841248"/>
            </a:xfrm>
          </p:grpSpPr>
          <p:pic>
            <p:nvPicPr>
              <p:cNvPr id="60" name="Picture 59"/>
              <p:cNvPicPr>
                <a:picLocks noChangeAspect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65436" y="2114338"/>
                <a:ext cx="1122092" cy="841248"/>
              </a:xfrm>
              <a:prstGeom prst="rect">
                <a:avLst/>
              </a:prstGeom>
            </p:spPr>
          </p:pic>
          <p:sp>
            <p:nvSpPr>
              <p:cNvPr id="61" name="Freeform 60"/>
              <p:cNvSpPr/>
              <p:nvPr/>
            </p:nvSpPr>
            <p:spPr>
              <a:xfrm>
                <a:off x="1015603" y="2294684"/>
                <a:ext cx="59532" cy="552452"/>
              </a:xfrm>
              <a:custGeom>
                <a:avLst/>
                <a:gdLst>
                  <a:gd name="connsiteX0" fmla="*/ 0 w 88106"/>
                  <a:gd name="connsiteY0" fmla="*/ 559594 h 559594"/>
                  <a:gd name="connsiteX1" fmla="*/ 42862 w 88106"/>
                  <a:gd name="connsiteY1" fmla="*/ 0 h 559594"/>
                  <a:gd name="connsiteX2" fmla="*/ 88106 w 88106"/>
                  <a:gd name="connsiteY2" fmla="*/ 559594 h 559594"/>
                  <a:gd name="connsiteX3" fmla="*/ 0 w 88106"/>
                  <a:gd name="connsiteY3" fmla="*/ 559594 h 559594"/>
                  <a:gd name="connsiteX0" fmla="*/ 0 w 88106"/>
                  <a:gd name="connsiteY0" fmla="*/ 571500 h 571500"/>
                  <a:gd name="connsiteX1" fmla="*/ 35812 w 88106"/>
                  <a:gd name="connsiteY1" fmla="*/ 0 h 571500"/>
                  <a:gd name="connsiteX2" fmla="*/ 88106 w 88106"/>
                  <a:gd name="connsiteY2" fmla="*/ 571500 h 571500"/>
                  <a:gd name="connsiteX3" fmla="*/ 0 w 88106"/>
                  <a:gd name="connsiteY3" fmla="*/ 571500 h 571500"/>
                  <a:gd name="connsiteX0" fmla="*/ 0 w 88106"/>
                  <a:gd name="connsiteY0" fmla="*/ 571500 h 571500"/>
                  <a:gd name="connsiteX1" fmla="*/ 35812 w 88106"/>
                  <a:gd name="connsiteY1" fmla="*/ 0 h 571500"/>
                  <a:gd name="connsiteX2" fmla="*/ 88106 w 88106"/>
                  <a:gd name="connsiteY2" fmla="*/ 571500 h 571500"/>
                  <a:gd name="connsiteX3" fmla="*/ 0 w 88106"/>
                  <a:gd name="connsiteY3" fmla="*/ 571500 h 571500"/>
                  <a:gd name="connsiteX0" fmla="*/ 0 w 88106"/>
                  <a:gd name="connsiteY0" fmla="*/ 571500 h 571500"/>
                  <a:gd name="connsiteX1" fmla="*/ 35812 w 88106"/>
                  <a:gd name="connsiteY1" fmla="*/ 0 h 571500"/>
                  <a:gd name="connsiteX2" fmla="*/ 88106 w 88106"/>
                  <a:gd name="connsiteY2" fmla="*/ 571500 h 571500"/>
                  <a:gd name="connsiteX3" fmla="*/ 0 w 88106"/>
                  <a:gd name="connsiteY3" fmla="*/ 571500 h 571500"/>
                  <a:gd name="connsiteX0" fmla="*/ 0 w 94343"/>
                  <a:gd name="connsiteY0" fmla="*/ 571500 h 571500"/>
                  <a:gd name="connsiteX1" fmla="*/ 35812 w 94343"/>
                  <a:gd name="connsiteY1" fmla="*/ 0 h 571500"/>
                  <a:gd name="connsiteX2" fmla="*/ 88106 w 94343"/>
                  <a:gd name="connsiteY2" fmla="*/ 571500 h 571500"/>
                  <a:gd name="connsiteX3" fmla="*/ 0 w 94343"/>
                  <a:gd name="connsiteY3" fmla="*/ 571500 h 571500"/>
                  <a:gd name="connsiteX0" fmla="*/ 0 w 88106"/>
                  <a:gd name="connsiteY0" fmla="*/ 571500 h 571500"/>
                  <a:gd name="connsiteX1" fmla="*/ 35812 w 88106"/>
                  <a:gd name="connsiteY1" fmla="*/ 0 h 571500"/>
                  <a:gd name="connsiteX2" fmla="*/ 88106 w 88106"/>
                  <a:gd name="connsiteY2" fmla="*/ 571500 h 571500"/>
                  <a:gd name="connsiteX3" fmla="*/ 0 w 88106"/>
                  <a:gd name="connsiteY3" fmla="*/ 571500 h 571500"/>
                  <a:gd name="connsiteX0" fmla="*/ 0 w 88106"/>
                  <a:gd name="connsiteY0" fmla="*/ 571500 h 571500"/>
                  <a:gd name="connsiteX1" fmla="*/ 35812 w 88106"/>
                  <a:gd name="connsiteY1" fmla="*/ 0 h 571500"/>
                  <a:gd name="connsiteX2" fmla="*/ 88106 w 88106"/>
                  <a:gd name="connsiteY2" fmla="*/ 571500 h 571500"/>
                  <a:gd name="connsiteX3" fmla="*/ 0 w 88106"/>
                  <a:gd name="connsiteY3" fmla="*/ 571500 h 571500"/>
                  <a:gd name="connsiteX0" fmla="*/ 0 w 88106"/>
                  <a:gd name="connsiteY0" fmla="*/ 571500 h 571500"/>
                  <a:gd name="connsiteX1" fmla="*/ 35812 w 88106"/>
                  <a:gd name="connsiteY1" fmla="*/ 0 h 571500"/>
                  <a:gd name="connsiteX2" fmla="*/ 88106 w 88106"/>
                  <a:gd name="connsiteY2" fmla="*/ 571500 h 571500"/>
                  <a:gd name="connsiteX3" fmla="*/ 0 w 88106"/>
                  <a:gd name="connsiteY3" fmla="*/ 571500 h 571500"/>
                  <a:gd name="connsiteX0" fmla="*/ 0 w 88106"/>
                  <a:gd name="connsiteY0" fmla="*/ 571500 h 571500"/>
                  <a:gd name="connsiteX1" fmla="*/ 35812 w 88106"/>
                  <a:gd name="connsiteY1" fmla="*/ 0 h 571500"/>
                  <a:gd name="connsiteX2" fmla="*/ 88106 w 88106"/>
                  <a:gd name="connsiteY2" fmla="*/ 571500 h 571500"/>
                  <a:gd name="connsiteX3" fmla="*/ 0 w 88106"/>
                  <a:gd name="connsiteY3" fmla="*/ 571500 h 571500"/>
                  <a:gd name="connsiteX0" fmla="*/ 0 w 88106"/>
                  <a:gd name="connsiteY0" fmla="*/ 571500 h 571500"/>
                  <a:gd name="connsiteX1" fmla="*/ 35812 w 88106"/>
                  <a:gd name="connsiteY1" fmla="*/ 0 h 571500"/>
                  <a:gd name="connsiteX2" fmla="*/ 88106 w 88106"/>
                  <a:gd name="connsiteY2" fmla="*/ 571500 h 571500"/>
                  <a:gd name="connsiteX3" fmla="*/ 0 w 88106"/>
                  <a:gd name="connsiteY3" fmla="*/ 571500 h 571500"/>
                  <a:gd name="connsiteX0" fmla="*/ 0 w 88106"/>
                  <a:gd name="connsiteY0" fmla="*/ 571500 h 571500"/>
                  <a:gd name="connsiteX1" fmla="*/ 35812 w 88106"/>
                  <a:gd name="connsiteY1" fmla="*/ 0 h 571500"/>
                  <a:gd name="connsiteX2" fmla="*/ 88106 w 88106"/>
                  <a:gd name="connsiteY2" fmla="*/ 571500 h 571500"/>
                  <a:gd name="connsiteX3" fmla="*/ 0 w 88106"/>
                  <a:gd name="connsiteY3" fmla="*/ 571500 h 571500"/>
                  <a:gd name="connsiteX0" fmla="*/ 0 w 88106"/>
                  <a:gd name="connsiteY0" fmla="*/ 571500 h 571500"/>
                  <a:gd name="connsiteX1" fmla="*/ 35812 w 88106"/>
                  <a:gd name="connsiteY1" fmla="*/ 0 h 571500"/>
                  <a:gd name="connsiteX2" fmla="*/ 88106 w 88106"/>
                  <a:gd name="connsiteY2" fmla="*/ 571500 h 571500"/>
                  <a:gd name="connsiteX3" fmla="*/ 0 w 88106"/>
                  <a:gd name="connsiteY3" fmla="*/ 571500 h 571500"/>
                  <a:gd name="connsiteX0" fmla="*/ 0 w 88106"/>
                  <a:gd name="connsiteY0" fmla="*/ 571500 h 571500"/>
                  <a:gd name="connsiteX1" fmla="*/ 35812 w 88106"/>
                  <a:gd name="connsiteY1" fmla="*/ 0 h 571500"/>
                  <a:gd name="connsiteX2" fmla="*/ 88106 w 88106"/>
                  <a:gd name="connsiteY2" fmla="*/ 571500 h 571500"/>
                  <a:gd name="connsiteX3" fmla="*/ 0 w 88106"/>
                  <a:gd name="connsiteY3" fmla="*/ 571500 h 571500"/>
                  <a:gd name="connsiteX0" fmla="*/ 0 w 88106"/>
                  <a:gd name="connsiteY0" fmla="*/ 571500 h 571500"/>
                  <a:gd name="connsiteX1" fmla="*/ 35812 w 88106"/>
                  <a:gd name="connsiteY1" fmla="*/ 0 h 571500"/>
                  <a:gd name="connsiteX2" fmla="*/ 88106 w 88106"/>
                  <a:gd name="connsiteY2" fmla="*/ 571500 h 571500"/>
                  <a:gd name="connsiteX3" fmla="*/ 0 w 88106"/>
                  <a:gd name="connsiteY3" fmla="*/ 571500 h 571500"/>
                  <a:gd name="connsiteX0" fmla="*/ 0 w 88106"/>
                  <a:gd name="connsiteY0" fmla="*/ 571500 h 571500"/>
                  <a:gd name="connsiteX1" fmla="*/ 35812 w 88106"/>
                  <a:gd name="connsiteY1" fmla="*/ 0 h 571500"/>
                  <a:gd name="connsiteX2" fmla="*/ 88106 w 88106"/>
                  <a:gd name="connsiteY2" fmla="*/ 571500 h 571500"/>
                  <a:gd name="connsiteX3" fmla="*/ 0 w 88106"/>
                  <a:gd name="connsiteY3" fmla="*/ 571500 h 571500"/>
                  <a:gd name="connsiteX0" fmla="*/ 0 w 88106"/>
                  <a:gd name="connsiteY0" fmla="*/ 571500 h 571500"/>
                  <a:gd name="connsiteX1" fmla="*/ 35812 w 88106"/>
                  <a:gd name="connsiteY1" fmla="*/ 0 h 571500"/>
                  <a:gd name="connsiteX2" fmla="*/ 88106 w 88106"/>
                  <a:gd name="connsiteY2" fmla="*/ 571500 h 571500"/>
                  <a:gd name="connsiteX3" fmla="*/ 0 w 88106"/>
                  <a:gd name="connsiteY3" fmla="*/ 571500 h 571500"/>
                  <a:gd name="connsiteX0" fmla="*/ 0 w 88106"/>
                  <a:gd name="connsiteY0" fmla="*/ 571500 h 571500"/>
                  <a:gd name="connsiteX1" fmla="*/ 35812 w 88106"/>
                  <a:gd name="connsiteY1" fmla="*/ 0 h 571500"/>
                  <a:gd name="connsiteX2" fmla="*/ 88106 w 88106"/>
                  <a:gd name="connsiteY2" fmla="*/ 571500 h 571500"/>
                  <a:gd name="connsiteX3" fmla="*/ 0 w 88106"/>
                  <a:gd name="connsiteY3" fmla="*/ 571500 h 571500"/>
                  <a:gd name="connsiteX0" fmla="*/ 0 w 88106"/>
                  <a:gd name="connsiteY0" fmla="*/ 571500 h 571500"/>
                  <a:gd name="connsiteX1" fmla="*/ 35812 w 88106"/>
                  <a:gd name="connsiteY1" fmla="*/ 0 h 571500"/>
                  <a:gd name="connsiteX2" fmla="*/ 88106 w 88106"/>
                  <a:gd name="connsiteY2" fmla="*/ 571500 h 571500"/>
                  <a:gd name="connsiteX3" fmla="*/ 0 w 88106"/>
                  <a:gd name="connsiteY3" fmla="*/ 571500 h 571500"/>
                  <a:gd name="connsiteX0" fmla="*/ 0 w 88106"/>
                  <a:gd name="connsiteY0" fmla="*/ 571501 h 571501"/>
                  <a:gd name="connsiteX1" fmla="*/ 35812 w 88106"/>
                  <a:gd name="connsiteY1" fmla="*/ 1 h 571501"/>
                  <a:gd name="connsiteX2" fmla="*/ 88106 w 88106"/>
                  <a:gd name="connsiteY2" fmla="*/ 571501 h 571501"/>
                  <a:gd name="connsiteX3" fmla="*/ 0 w 88106"/>
                  <a:gd name="connsiteY3" fmla="*/ 571501 h 571501"/>
                  <a:gd name="connsiteX0" fmla="*/ 0 w 88106"/>
                  <a:gd name="connsiteY0" fmla="*/ 554833 h 554833"/>
                  <a:gd name="connsiteX1" fmla="*/ 49909 w 88106"/>
                  <a:gd name="connsiteY1" fmla="*/ 2 h 554833"/>
                  <a:gd name="connsiteX2" fmla="*/ 88106 w 88106"/>
                  <a:gd name="connsiteY2" fmla="*/ 554833 h 554833"/>
                  <a:gd name="connsiteX3" fmla="*/ 0 w 88106"/>
                  <a:gd name="connsiteY3" fmla="*/ 554833 h 554833"/>
                  <a:gd name="connsiteX0" fmla="*/ 0 w 88106"/>
                  <a:gd name="connsiteY0" fmla="*/ 552452 h 552452"/>
                  <a:gd name="connsiteX1" fmla="*/ 35812 w 88106"/>
                  <a:gd name="connsiteY1" fmla="*/ 2 h 552452"/>
                  <a:gd name="connsiteX2" fmla="*/ 88106 w 88106"/>
                  <a:gd name="connsiteY2" fmla="*/ 552452 h 552452"/>
                  <a:gd name="connsiteX3" fmla="*/ 0 w 88106"/>
                  <a:gd name="connsiteY3" fmla="*/ 552452 h 5524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8106" h="552452">
                    <a:moveTo>
                      <a:pt x="0" y="552452"/>
                    </a:moveTo>
                    <a:cubicBezTo>
                      <a:pt x="13692" y="274639"/>
                      <a:pt x="-3941" y="-791"/>
                      <a:pt x="35812" y="2"/>
                    </a:cubicBezTo>
                    <a:cubicBezTo>
                      <a:pt x="75565" y="795"/>
                      <a:pt x="81756" y="468711"/>
                      <a:pt x="88106" y="552452"/>
                    </a:cubicBezTo>
                    <a:lnTo>
                      <a:pt x="0" y="552452"/>
                    </a:lnTo>
                    <a:close/>
                  </a:path>
                </a:pathLst>
              </a:custGeom>
              <a:solidFill>
                <a:schemeClr val="bg2"/>
              </a:solidFill>
              <a:ln w="12700">
                <a:solidFill>
                  <a:schemeClr val="bg2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2" name="Freeform 61"/>
              <p:cNvSpPr/>
              <p:nvPr/>
            </p:nvSpPr>
            <p:spPr>
              <a:xfrm>
                <a:off x="1193006" y="2500313"/>
                <a:ext cx="192882" cy="347663"/>
              </a:xfrm>
              <a:custGeom>
                <a:avLst/>
                <a:gdLst>
                  <a:gd name="connsiteX0" fmla="*/ 0 w 192882"/>
                  <a:gd name="connsiteY0" fmla="*/ 347663 h 347663"/>
                  <a:gd name="connsiteX1" fmla="*/ 92869 w 192882"/>
                  <a:gd name="connsiteY1" fmla="*/ 0 h 347663"/>
                  <a:gd name="connsiteX2" fmla="*/ 192882 w 192882"/>
                  <a:gd name="connsiteY2" fmla="*/ 347663 h 347663"/>
                  <a:gd name="connsiteX3" fmla="*/ 0 w 192882"/>
                  <a:gd name="connsiteY3" fmla="*/ 347663 h 3476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92882" h="347663">
                    <a:moveTo>
                      <a:pt x="0" y="347663"/>
                    </a:moveTo>
                    <a:cubicBezTo>
                      <a:pt x="30361" y="173831"/>
                      <a:pt x="60722" y="0"/>
                      <a:pt x="92869" y="0"/>
                    </a:cubicBezTo>
                    <a:cubicBezTo>
                      <a:pt x="125016" y="0"/>
                      <a:pt x="158949" y="173831"/>
                      <a:pt x="192882" y="347663"/>
                    </a:cubicBezTo>
                    <a:lnTo>
                      <a:pt x="0" y="347663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solidFill>
                  <a:schemeClr val="accent6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67" name="Rectangle 66"/>
            <p:cNvSpPr/>
            <p:nvPr/>
          </p:nvSpPr>
          <p:spPr>
            <a:xfrm>
              <a:off x="2214400" y="2225344"/>
              <a:ext cx="125118" cy="58768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1776845" y="15466492"/>
            <a:ext cx="5386042" cy="3850232"/>
            <a:chOff x="370176" y="3379317"/>
            <a:chExt cx="1122092" cy="841248"/>
          </a:xfrm>
        </p:grpSpPr>
        <p:pic>
          <p:nvPicPr>
            <p:cNvPr id="78" name="Picture 77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0176" y="3379317"/>
              <a:ext cx="1122092" cy="841248"/>
            </a:xfrm>
            <a:prstGeom prst="rect">
              <a:avLst/>
            </a:prstGeom>
          </p:spPr>
        </p:pic>
        <p:sp>
          <p:nvSpPr>
            <p:cNvPr id="79" name="Freeform 78"/>
            <p:cNvSpPr/>
            <p:nvPr/>
          </p:nvSpPr>
          <p:spPr>
            <a:xfrm>
              <a:off x="920343" y="3559663"/>
              <a:ext cx="59532" cy="552452"/>
            </a:xfrm>
            <a:custGeom>
              <a:avLst/>
              <a:gdLst>
                <a:gd name="connsiteX0" fmla="*/ 0 w 88106"/>
                <a:gd name="connsiteY0" fmla="*/ 559594 h 559594"/>
                <a:gd name="connsiteX1" fmla="*/ 42862 w 88106"/>
                <a:gd name="connsiteY1" fmla="*/ 0 h 559594"/>
                <a:gd name="connsiteX2" fmla="*/ 88106 w 88106"/>
                <a:gd name="connsiteY2" fmla="*/ 559594 h 559594"/>
                <a:gd name="connsiteX3" fmla="*/ 0 w 88106"/>
                <a:gd name="connsiteY3" fmla="*/ 559594 h 559594"/>
                <a:gd name="connsiteX0" fmla="*/ 0 w 88106"/>
                <a:gd name="connsiteY0" fmla="*/ 571500 h 571500"/>
                <a:gd name="connsiteX1" fmla="*/ 35812 w 88106"/>
                <a:gd name="connsiteY1" fmla="*/ 0 h 571500"/>
                <a:gd name="connsiteX2" fmla="*/ 88106 w 88106"/>
                <a:gd name="connsiteY2" fmla="*/ 571500 h 571500"/>
                <a:gd name="connsiteX3" fmla="*/ 0 w 88106"/>
                <a:gd name="connsiteY3" fmla="*/ 571500 h 571500"/>
                <a:gd name="connsiteX0" fmla="*/ 0 w 88106"/>
                <a:gd name="connsiteY0" fmla="*/ 571500 h 571500"/>
                <a:gd name="connsiteX1" fmla="*/ 35812 w 88106"/>
                <a:gd name="connsiteY1" fmla="*/ 0 h 571500"/>
                <a:gd name="connsiteX2" fmla="*/ 88106 w 88106"/>
                <a:gd name="connsiteY2" fmla="*/ 571500 h 571500"/>
                <a:gd name="connsiteX3" fmla="*/ 0 w 88106"/>
                <a:gd name="connsiteY3" fmla="*/ 571500 h 571500"/>
                <a:gd name="connsiteX0" fmla="*/ 0 w 88106"/>
                <a:gd name="connsiteY0" fmla="*/ 571500 h 571500"/>
                <a:gd name="connsiteX1" fmla="*/ 35812 w 88106"/>
                <a:gd name="connsiteY1" fmla="*/ 0 h 571500"/>
                <a:gd name="connsiteX2" fmla="*/ 88106 w 88106"/>
                <a:gd name="connsiteY2" fmla="*/ 571500 h 571500"/>
                <a:gd name="connsiteX3" fmla="*/ 0 w 88106"/>
                <a:gd name="connsiteY3" fmla="*/ 571500 h 571500"/>
                <a:gd name="connsiteX0" fmla="*/ 0 w 94343"/>
                <a:gd name="connsiteY0" fmla="*/ 571500 h 571500"/>
                <a:gd name="connsiteX1" fmla="*/ 35812 w 94343"/>
                <a:gd name="connsiteY1" fmla="*/ 0 h 571500"/>
                <a:gd name="connsiteX2" fmla="*/ 88106 w 94343"/>
                <a:gd name="connsiteY2" fmla="*/ 571500 h 571500"/>
                <a:gd name="connsiteX3" fmla="*/ 0 w 94343"/>
                <a:gd name="connsiteY3" fmla="*/ 571500 h 571500"/>
                <a:gd name="connsiteX0" fmla="*/ 0 w 88106"/>
                <a:gd name="connsiteY0" fmla="*/ 571500 h 571500"/>
                <a:gd name="connsiteX1" fmla="*/ 35812 w 88106"/>
                <a:gd name="connsiteY1" fmla="*/ 0 h 571500"/>
                <a:gd name="connsiteX2" fmla="*/ 88106 w 88106"/>
                <a:gd name="connsiteY2" fmla="*/ 571500 h 571500"/>
                <a:gd name="connsiteX3" fmla="*/ 0 w 88106"/>
                <a:gd name="connsiteY3" fmla="*/ 571500 h 571500"/>
                <a:gd name="connsiteX0" fmla="*/ 0 w 88106"/>
                <a:gd name="connsiteY0" fmla="*/ 571500 h 571500"/>
                <a:gd name="connsiteX1" fmla="*/ 35812 w 88106"/>
                <a:gd name="connsiteY1" fmla="*/ 0 h 571500"/>
                <a:gd name="connsiteX2" fmla="*/ 88106 w 88106"/>
                <a:gd name="connsiteY2" fmla="*/ 571500 h 571500"/>
                <a:gd name="connsiteX3" fmla="*/ 0 w 88106"/>
                <a:gd name="connsiteY3" fmla="*/ 571500 h 571500"/>
                <a:gd name="connsiteX0" fmla="*/ 0 w 88106"/>
                <a:gd name="connsiteY0" fmla="*/ 571500 h 571500"/>
                <a:gd name="connsiteX1" fmla="*/ 35812 w 88106"/>
                <a:gd name="connsiteY1" fmla="*/ 0 h 571500"/>
                <a:gd name="connsiteX2" fmla="*/ 88106 w 88106"/>
                <a:gd name="connsiteY2" fmla="*/ 571500 h 571500"/>
                <a:gd name="connsiteX3" fmla="*/ 0 w 88106"/>
                <a:gd name="connsiteY3" fmla="*/ 571500 h 571500"/>
                <a:gd name="connsiteX0" fmla="*/ 0 w 88106"/>
                <a:gd name="connsiteY0" fmla="*/ 571500 h 571500"/>
                <a:gd name="connsiteX1" fmla="*/ 35812 w 88106"/>
                <a:gd name="connsiteY1" fmla="*/ 0 h 571500"/>
                <a:gd name="connsiteX2" fmla="*/ 88106 w 88106"/>
                <a:gd name="connsiteY2" fmla="*/ 571500 h 571500"/>
                <a:gd name="connsiteX3" fmla="*/ 0 w 88106"/>
                <a:gd name="connsiteY3" fmla="*/ 571500 h 571500"/>
                <a:gd name="connsiteX0" fmla="*/ 0 w 88106"/>
                <a:gd name="connsiteY0" fmla="*/ 571500 h 571500"/>
                <a:gd name="connsiteX1" fmla="*/ 35812 w 88106"/>
                <a:gd name="connsiteY1" fmla="*/ 0 h 571500"/>
                <a:gd name="connsiteX2" fmla="*/ 88106 w 88106"/>
                <a:gd name="connsiteY2" fmla="*/ 571500 h 571500"/>
                <a:gd name="connsiteX3" fmla="*/ 0 w 88106"/>
                <a:gd name="connsiteY3" fmla="*/ 571500 h 571500"/>
                <a:gd name="connsiteX0" fmla="*/ 0 w 88106"/>
                <a:gd name="connsiteY0" fmla="*/ 571500 h 571500"/>
                <a:gd name="connsiteX1" fmla="*/ 35812 w 88106"/>
                <a:gd name="connsiteY1" fmla="*/ 0 h 571500"/>
                <a:gd name="connsiteX2" fmla="*/ 88106 w 88106"/>
                <a:gd name="connsiteY2" fmla="*/ 571500 h 571500"/>
                <a:gd name="connsiteX3" fmla="*/ 0 w 88106"/>
                <a:gd name="connsiteY3" fmla="*/ 571500 h 571500"/>
                <a:gd name="connsiteX0" fmla="*/ 0 w 88106"/>
                <a:gd name="connsiteY0" fmla="*/ 571500 h 571500"/>
                <a:gd name="connsiteX1" fmla="*/ 35812 w 88106"/>
                <a:gd name="connsiteY1" fmla="*/ 0 h 571500"/>
                <a:gd name="connsiteX2" fmla="*/ 88106 w 88106"/>
                <a:gd name="connsiteY2" fmla="*/ 571500 h 571500"/>
                <a:gd name="connsiteX3" fmla="*/ 0 w 88106"/>
                <a:gd name="connsiteY3" fmla="*/ 571500 h 571500"/>
                <a:gd name="connsiteX0" fmla="*/ 0 w 88106"/>
                <a:gd name="connsiteY0" fmla="*/ 571500 h 571500"/>
                <a:gd name="connsiteX1" fmla="*/ 35812 w 88106"/>
                <a:gd name="connsiteY1" fmla="*/ 0 h 571500"/>
                <a:gd name="connsiteX2" fmla="*/ 88106 w 88106"/>
                <a:gd name="connsiteY2" fmla="*/ 571500 h 571500"/>
                <a:gd name="connsiteX3" fmla="*/ 0 w 88106"/>
                <a:gd name="connsiteY3" fmla="*/ 571500 h 571500"/>
                <a:gd name="connsiteX0" fmla="*/ 0 w 88106"/>
                <a:gd name="connsiteY0" fmla="*/ 571500 h 571500"/>
                <a:gd name="connsiteX1" fmla="*/ 35812 w 88106"/>
                <a:gd name="connsiteY1" fmla="*/ 0 h 571500"/>
                <a:gd name="connsiteX2" fmla="*/ 88106 w 88106"/>
                <a:gd name="connsiteY2" fmla="*/ 571500 h 571500"/>
                <a:gd name="connsiteX3" fmla="*/ 0 w 88106"/>
                <a:gd name="connsiteY3" fmla="*/ 571500 h 571500"/>
                <a:gd name="connsiteX0" fmla="*/ 0 w 88106"/>
                <a:gd name="connsiteY0" fmla="*/ 571500 h 571500"/>
                <a:gd name="connsiteX1" fmla="*/ 35812 w 88106"/>
                <a:gd name="connsiteY1" fmla="*/ 0 h 571500"/>
                <a:gd name="connsiteX2" fmla="*/ 88106 w 88106"/>
                <a:gd name="connsiteY2" fmla="*/ 571500 h 571500"/>
                <a:gd name="connsiteX3" fmla="*/ 0 w 88106"/>
                <a:gd name="connsiteY3" fmla="*/ 571500 h 571500"/>
                <a:gd name="connsiteX0" fmla="*/ 0 w 88106"/>
                <a:gd name="connsiteY0" fmla="*/ 571500 h 571500"/>
                <a:gd name="connsiteX1" fmla="*/ 35812 w 88106"/>
                <a:gd name="connsiteY1" fmla="*/ 0 h 571500"/>
                <a:gd name="connsiteX2" fmla="*/ 88106 w 88106"/>
                <a:gd name="connsiteY2" fmla="*/ 571500 h 571500"/>
                <a:gd name="connsiteX3" fmla="*/ 0 w 88106"/>
                <a:gd name="connsiteY3" fmla="*/ 571500 h 571500"/>
                <a:gd name="connsiteX0" fmla="*/ 0 w 88106"/>
                <a:gd name="connsiteY0" fmla="*/ 571500 h 571500"/>
                <a:gd name="connsiteX1" fmla="*/ 35812 w 88106"/>
                <a:gd name="connsiteY1" fmla="*/ 0 h 571500"/>
                <a:gd name="connsiteX2" fmla="*/ 88106 w 88106"/>
                <a:gd name="connsiteY2" fmla="*/ 571500 h 571500"/>
                <a:gd name="connsiteX3" fmla="*/ 0 w 88106"/>
                <a:gd name="connsiteY3" fmla="*/ 571500 h 571500"/>
                <a:gd name="connsiteX0" fmla="*/ 0 w 88106"/>
                <a:gd name="connsiteY0" fmla="*/ 571500 h 571500"/>
                <a:gd name="connsiteX1" fmla="*/ 35812 w 88106"/>
                <a:gd name="connsiteY1" fmla="*/ 0 h 571500"/>
                <a:gd name="connsiteX2" fmla="*/ 88106 w 88106"/>
                <a:gd name="connsiteY2" fmla="*/ 571500 h 571500"/>
                <a:gd name="connsiteX3" fmla="*/ 0 w 88106"/>
                <a:gd name="connsiteY3" fmla="*/ 571500 h 571500"/>
                <a:gd name="connsiteX0" fmla="*/ 0 w 88106"/>
                <a:gd name="connsiteY0" fmla="*/ 571501 h 571501"/>
                <a:gd name="connsiteX1" fmla="*/ 35812 w 88106"/>
                <a:gd name="connsiteY1" fmla="*/ 1 h 571501"/>
                <a:gd name="connsiteX2" fmla="*/ 88106 w 88106"/>
                <a:gd name="connsiteY2" fmla="*/ 571501 h 571501"/>
                <a:gd name="connsiteX3" fmla="*/ 0 w 88106"/>
                <a:gd name="connsiteY3" fmla="*/ 571501 h 571501"/>
                <a:gd name="connsiteX0" fmla="*/ 0 w 88106"/>
                <a:gd name="connsiteY0" fmla="*/ 554833 h 554833"/>
                <a:gd name="connsiteX1" fmla="*/ 49909 w 88106"/>
                <a:gd name="connsiteY1" fmla="*/ 2 h 554833"/>
                <a:gd name="connsiteX2" fmla="*/ 88106 w 88106"/>
                <a:gd name="connsiteY2" fmla="*/ 554833 h 554833"/>
                <a:gd name="connsiteX3" fmla="*/ 0 w 88106"/>
                <a:gd name="connsiteY3" fmla="*/ 554833 h 554833"/>
                <a:gd name="connsiteX0" fmla="*/ 0 w 88106"/>
                <a:gd name="connsiteY0" fmla="*/ 552452 h 552452"/>
                <a:gd name="connsiteX1" fmla="*/ 35812 w 88106"/>
                <a:gd name="connsiteY1" fmla="*/ 2 h 552452"/>
                <a:gd name="connsiteX2" fmla="*/ 88106 w 88106"/>
                <a:gd name="connsiteY2" fmla="*/ 552452 h 552452"/>
                <a:gd name="connsiteX3" fmla="*/ 0 w 88106"/>
                <a:gd name="connsiteY3" fmla="*/ 552452 h 5524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8106" h="552452">
                  <a:moveTo>
                    <a:pt x="0" y="552452"/>
                  </a:moveTo>
                  <a:cubicBezTo>
                    <a:pt x="13692" y="274639"/>
                    <a:pt x="-3941" y="-791"/>
                    <a:pt x="35812" y="2"/>
                  </a:cubicBezTo>
                  <a:cubicBezTo>
                    <a:pt x="75565" y="795"/>
                    <a:pt x="81756" y="468711"/>
                    <a:pt x="88106" y="552452"/>
                  </a:cubicBezTo>
                  <a:lnTo>
                    <a:pt x="0" y="552452"/>
                  </a:lnTo>
                  <a:close/>
                </a:path>
              </a:pathLst>
            </a:custGeom>
            <a:solidFill>
              <a:schemeClr val="bg2"/>
            </a:solidFill>
            <a:ln w="12700">
              <a:solidFill>
                <a:schemeClr val="bg2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Freeform 79"/>
            <p:cNvSpPr/>
            <p:nvPr/>
          </p:nvSpPr>
          <p:spPr>
            <a:xfrm>
              <a:off x="890599" y="3765292"/>
              <a:ext cx="192882" cy="347663"/>
            </a:xfrm>
            <a:custGeom>
              <a:avLst/>
              <a:gdLst>
                <a:gd name="connsiteX0" fmla="*/ 0 w 192882"/>
                <a:gd name="connsiteY0" fmla="*/ 347663 h 347663"/>
                <a:gd name="connsiteX1" fmla="*/ 92869 w 192882"/>
                <a:gd name="connsiteY1" fmla="*/ 0 h 347663"/>
                <a:gd name="connsiteX2" fmla="*/ 192882 w 192882"/>
                <a:gd name="connsiteY2" fmla="*/ 347663 h 347663"/>
                <a:gd name="connsiteX3" fmla="*/ 0 w 192882"/>
                <a:gd name="connsiteY3" fmla="*/ 347663 h 3476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92882" h="347663">
                  <a:moveTo>
                    <a:pt x="0" y="347663"/>
                  </a:moveTo>
                  <a:cubicBezTo>
                    <a:pt x="30361" y="173831"/>
                    <a:pt x="60722" y="0"/>
                    <a:pt x="92869" y="0"/>
                  </a:cubicBezTo>
                  <a:cubicBezTo>
                    <a:pt x="125016" y="0"/>
                    <a:pt x="158949" y="173831"/>
                    <a:pt x="192882" y="347663"/>
                  </a:cubicBezTo>
                  <a:lnTo>
                    <a:pt x="0" y="347663"/>
                  </a:lnTo>
                  <a:close/>
                </a:path>
              </a:pathLst>
            </a:custGeom>
            <a:solidFill>
              <a:schemeClr val="accent6"/>
            </a:solidFill>
            <a:ln>
              <a:solidFill>
                <a:schemeClr val="accent6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81" name="Group 80"/>
            <p:cNvGrpSpPr>
              <a:grpSpLocks noChangeAspect="1"/>
            </p:cNvGrpSpPr>
            <p:nvPr/>
          </p:nvGrpSpPr>
          <p:grpSpPr>
            <a:xfrm>
              <a:off x="885169" y="3524429"/>
              <a:ext cx="125118" cy="591378"/>
              <a:chOff x="3654454" y="2240743"/>
              <a:chExt cx="156398" cy="704850"/>
            </a:xfrm>
          </p:grpSpPr>
          <p:cxnSp>
            <p:nvCxnSpPr>
              <p:cNvPr id="82" name="Straight Connector 81"/>
              <p:cNvCxnSpPr/>
              <p:nvPr/>
            </p:nvCxnSpPr>
            <p:spPr>
              <a:xfrm flipV="1">
                <a:off x="3654454" y="2240743"/>
                <a:ext cx="0" cy="704850"/>
              </a:xfrm>
              <a:prstGeom prst="line">
                <a:avLst/>
              </a:prstGeom>
              <a:ln w="12700">
                <a:solidFill>
                  <a:schemeClr val="accent4"/>
                </a:solidFill>
                <a:prstDash val="sysDash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3" name="Straight Connector 82"/>
              <p:cNvCxnSpPr/>
              <p:nvPr/>
            </p:nvCxnSpPr>
            <p:spPr>
              <a:xfrm flipV="1">
                <a:off x="3810852" y="2240743"/>
                <a:ext cx="0" cy="704850"/>
              </a:xfrm>
              <a:prstGeom prst="line">
                <a:avLst/>
              </a:prstGeom>
              <a:ln w="12700">
                <a:solidFill>
                  <a:schemeClr val="accent4"/>
                </a:solidFill>
                <a:prstDash val="sysDash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4" name="Straight Connector 83"/>
              <p:cNvCxnSpPr/>
              <p:nvPr/>
            </p:nvCxnSpPr>
            <p:spPr>
              <a:xfrm>
                <a:off x="3654454" y="2245507"/>
                <a:ext cx="156398" cy="0"/>
              </a:xfrm>
              <a:prstGeom prst="line">
                <a:avLst/>
              </a:prstGeom>
              <a:ln w="12700">
                <a:solidFill>
                  <a:schemeClr val="accent4"/>
                </a:solidFill>
                <a:prstDash val="sysDash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22" name="Group 21"/>
          <p:cNvGrpSpPr/>
          <p:nvPr/>
        </p:nvGrpSpPr>
        <p:grpSpPr>
          <a:xfrm>
            <a:off x="8145725" y="15466492"/>
            <a:ext cx="5386042" cy="3850232"/>
            <a:chOff x="1697026" y="3379317"/>
            <a:chExt cx="1122092" cy="841248"/>
          </a:xfrm>
        </p:grpSpPr>
        <p:grpSp>
          <p:nvGrpSpPr>
            <p:cNvPr id="86" name="Group 85"/>
            <p:cNvGrpSpPr/>
            <p:nvPr/>
          </p:nvGrpSpPr>
          <p:grpSpPr>
            <a:xfrm>
              <a:off x="1697026" y="3379317"/>
              <a:ext cx="1122092" cy="841248"/>
              <a:chOff x="465436" y="2114338"/>
              <a:chExt cx="1122092" cy="841248"/>
            </a:xfrm>
          </p:grpSpPr>
          <p:pic>
            <p:nvPicPr>
              <p:cNvPr id="87" name="Picture 86"/>
              <p:cNvPicPr>
                <a:picLocks noChangeAspect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65436" y="2114338"/>
                <a:ext cx="1122092" cy="841248"/>
              </a:xfrm>
              <a:prstGeom prst="rect">
                <a:avLst/>
              </a:prstGeom>
            </p:spPr>
          </p:pic>
          <p:sp>
            <p:nvSpPr>
              <p:cNvPr id="88" name="Freeform 87"/>
              <p:cNvSpPr/>
              <p:nvPr/>
            </p:nvSpPr>
            <p:spPr>
              <a:xfrm>
                <a:off x="1015603" y="2294684"/>
                <a:ext cx="59532" cy="552452"/>
              </a:xfrm>
              <a:custGeom>
                <a:avLst/>
                <a:gdLst>
                  <a:gd name="connsiteX0" fmla="*/ 0 w 88106"/>
                  <a:gd name="connsiteY0" fmla="*/ 559594 h 559594"/>
                  <a:gd name="connsiteX1" fmla="*/ 42862 w 88106"/>
                  <a:gd name="connsiteY1" fmla="*/ 0 h 559594"/>
                  <a:gd name="connsiteX2" fmla="*/ 88106 w 88106"/>
                  <a:gd name="connsiteY2" fmla="*/ 559594 h 559594"/>
                  <a:gd name="connsiteX3" fmla="*/ 0 w 88106"/>
                  <a:gd name="connsiteY3" fmla="*/ 559594 h 559594"/>
                  <a:gd name="connsiteX0" fmla="*/ 0 w 88106"/>
                  <a:gd name="connsiteY0" fmla="*/ 571500 h 571500"/>
                  <a:gd name="connsiteX1" fmla="*/ 35812 w 88106"/>
                  <a:gd name="connsiteY1" fmla="*/ 0 h 571500"/>
                  <a:gd name="connsiteX2" fmla="*/ 88106 w 88106"/>
                  <a:gd name="connsiteY2" fmla="*/ 571500 h 571500"/>
                  <a:gd name="connsiteX3" fmla="*/ 0 w 88106"/>
                  <a:gd name="connsiteY3" fmla="*/ 571500 h 571500"/>
                  <a:gd name="connsiteX0" fmla="*/ 0 w 88106"/>
                  <a:gd name="connsiteY0" fmla="*/ 571500 h 571500"/>
                  <a:gd name="connsiteX1" fmla="*/ 35812 w 88106"/>
                  <a:gd name="connsiteY1" fmla="*/ 0 h 571500"/>
                  <a:gd name="connsiteX2" fmla="*/ 88106 w 88106"/>
                  <a:gd name="connsiteY2" fmla="*/ 571500 h 571500"/>
                  <a:gd name="connsiteX3" fmla="*/ 0 w 88106"/>
                  <a:gd name="connsiteY3" fmla="*/ 571500 h 571500"/>
                  <a:gd name="connsiteX0" fmla="*/ 0 w 88106"/>
                  <a:gd name="connsiteY0" fmla="*/ 571500 h 571500"/>
                  <a:gd name="connsiteX1" fmla="*/ 35812 w 88106"/>
                  <a:gd name="connsiteY1" fmla="*/ 0 h 571500"/>
                  <a:gd name="connsiteX2" fmla="*/ 88106 w 88106"/>
                  <a:gd name="connsiteY2" fmla="*/ 571500 h 571500"/>
                  <a:gd name="connsiteX3" fmla="*/ 0 w 88106"/>
                  <a:gd name="connsiteY3" fmla="*/ 571500 h 571500"/>
                  <a:gd name="connsiteX0" fmla="*/ 0 w 94343"/>
                  <a:gd name="connsiteY0" fmla="*/ 571500 h 571500"/>
                  <a:gd name="connsiteX1" fmla="*/ 35812 w 94343"/>
                  <a:gd name="connsiteY1" fmla="*/ 0 h 571500"/>
                  <a:gd name="connsiteX2" fmla="*/ 88106 w 94343"/>
                  <a:gd name="connsiteY2" fmla="*/ 571500 h 571500"/>
                  <a:gd name="connsiteX3" fmla="*/ 0 w 94343"/>
                  <a:gd name="connsiteY3" fmla="*/ 571500 h 571500"/>
                  <a:gd name="connsiteX0" fmla="*/ 0 w 88106"/>
                  <a:gd name="connsiteY0" fmla="*/ 571500 h 571500"/>
                  <a:gd name="connsiteX1" fmla="*/ 35812 w 88106"/>
                  <a:gd name="connsiteY1" fmla="*/ 0 h 571500"/>
                  <a:gd name="connsiteX2" fmla="*/ 88106 w 88106"/>
                  <a:gd name="connsiteY2" fmla="*/ 571500 h 571500"/>
                  <a:gd name="connsiteX3" fmla="*/ 0 w 88106"/>
                  <a:gd name="connsiteY3" fmla="*/ 571500 h 571500"/>
                  <a:gd name="connsiteX0" fmla="*/ 0 w 88106"/>
                  <a:gd name="connsiteY0" fmla="*/ 571500 h 571500"/>
                  <a:gd name="connsiteX1" fmla="*/ 35812 w 88106"/>
                  <a:gd name="connsiteY1" fmla="*/ 0 h 571500"/>
                  <a:gd name="connsiteX2" fmla="*/ 88106 w 88106"/>
                  <a:gd name="connsiteY2" fmla="*/ 571500 h 571500"/>
                  <a:gd name="connsiteX3" fmla="*/ 0 w 88106"/>
                  <a:gd name="connsiteY3" fmla="*/ 571500 h 571500"/>
                  <a:gd name="connsiteX0" fmla="*/ 0 w 88106"/>
                  <a:gd name="connsiteY0" fmla="*/ 571500 h 571500"/>
                  <a:gd name="connsiteX1" fmla="*/ 35812 w 88106"/>
                  <a:gd name="connsiteY1" fmla="*/ 0 h 571500"/>
                  <a:gd name="connsiteX2" fmla="*/ 88106 w 88106"/>
                  <a:gd name="connsiteY2" fmla="*/ 571500 h 571500"/>
                  <a:gd name="connsiteX3" fmla="*/ 0 w 88106"/>
                  <a:gd name="connsiteY3" fmla="*/ 571500 h 571500"/>
                  <a:gd name="connsiteX0" fmla="*/ 0 w 88106"/>
                  <a:gd name="connsiteY0" fmla="*/ 571500 h 571500"/>
                  <a:gd name="connsiteX1" fmla="*/ 35812 w 88106"/>
                  <a:gd name="connsiteY1" fmla="*/ 0 h 571500"/>
                  <a:gd name="connsiteX2" fmla="*/ 88106 w 88106"/>
                  <a:gd name="connsiteY2" fmla="*/ 571500 h 571500"/>
                  <a:gd name="connsiteX3" fmla="*/ 0 w 88106"/>
                  <a:gd name="connsiteY3" fmla="*/ 571500 h 571500"/>
                  <a:gd name="connsiteX0" fmla="*/ 0 w 88106"/>
                  <a:gd name="connsiteY0" fmla="*/ 571500 h 571500"/>
                  <a:gd name="connsiteX1" fmla="*/ 35812 w 88106"/>
                  <a:gd name="connsiteY1" fmla="*/ 0 h 571500"/>
                  <a:gd name="connsiteX2" fmla="*/ 88106 w 88106"/>
                  <a:gd name="connsiteY2" fmla="*/ 571500 h 571500"/>
                  <a:gd name="connsiteX3" fmla="*/ 0 w 88106"/>
                  <a:gd name="connsiteY3" fmla="*/ 571500 h 571500"/>
                  <a:gd name="connsiteX0" fmla="*/ 0 w 88106"/>
                  <a:gd name="connsiteY0" fmla="*/ 571500 h 571500"/>
                  <a:gd name="connsiteX1" fmla="*/ 35812 w 88106"/>
                  <a:gd name="connsiteY1" fmla="*/ 0 h 571500"/>
                  <a:gd name="connsiteX2" fmla="*/ 88106 w 88106"/>
                  <a:gd name="connsiteY2" fmla="*/ 571500 h 571500"/>
                  <a:gd name="connsiteX3" fmla="*/ 0 w 88106"/>
                  <a:gd name="connsiteY3" fmla="*/ 571500 h 571500"/>
                  <a:gd name="connsiteX0" fmla="*/ 0 w 88106"/>
                  <a:gd name="connsiteY0" fmla="*/ 571500 h 571500"/>
                  <a:gd name="connsiteX1" fmla="*/ 35812 w 88106"/>
                  <a:gd name="connsiteY1" fmla="*/ 0 h 571500"/>
                  <a:gd name="connsiteX2" fmla="*/ 88106 w 88106"/>
                  <a:gd name="connsiteY2" fmla="*/ 571500 h 571500"/>
                  <a:gd name="connsiteX3" fmla="*/ 0 w 88106"/>
                  <a:gd name="connsiteY3" fmla="*/ 571500 h 571500"/>
                  <a:gd name="connsiteX0" fmla="*/ 0 w 88106"/>
                  <a:gd name="connsiteY0" fmla="*/ 571500 h 571500"/>
                  <a:gd name="connsiteX1" fmla="*/ 35812 w 88106"/>
                  <a:gd name="connsiteY1" fmla="*/ 0 h 571500"/>
                  <a:gd name="connsiteX2" fmla="*/ 88106 w 88106"/>
                  <a:gd name="connsiteY2" fmla="*/ 571500 h 571500"/>
                  <a:gd name="connsiteX3" fmla="*/ 0 w 88106"/>
                  <a:gd name="connsiteY3" fmla="*/ 571500 h 571500"/>
                  <a:gd name="connsiteX0" fmla="*/ 0 w 88106"/>
                  <a:gd name="connsiteY0" fmla="*/ 571500 h 571500"/>
                  <a:gd name="connsiteX1" fmla="*/ 35812 w 88106"/>
                  <a:gd name="connsiteY1" fmla="*/ 0 h 571500"/>
                  <a:gd name="connsiteX2" fmla="*/ 88106 w 88106"/>
                  <a:gd name="connsiteY2" fmla="*/ 571500 h 571500"/>
                  <a:gd name="connsiteX3" fmla="*/ 0 w 88106"/>
                  <a:gd name="connsiteY3" fmla="*/ 571500 h 571500"/>
                  <a:gd name="connsiteX0" fmla="*/ 0 w 88106"/>
                  <a:gd name="connsiteY0" fmla="*/ 571500 h 571500"/>
                  <a:gd name="connsiteX1" fmla="*/ 35812 w 88106"/>
                  <a:gd name="connsiteY1" fmla="*/ 0 h 571500"/>
                  <a:gd name="connsiteX2" fmla="*/ 88106 w 88106"/>
                  <a:gd name="connsiteY2" fmla="*/ 571500 h 571500"/>
                  <a:gd name="connsiteX3" fmla="*/ 0 w 88106"/>
                  <a:gd name="connsiteY3" fmla="*/ 571500 h 571500"/>
                  <a:gd name="connsiteX0" fmla="*/ 0 w 88106"/>
                  <a:gd name="connsiteY0" fmla="*/ 571500 h 571500"/>
                  <a:gd name="connsiteX1" fmla="*/ 35812 w 88106"/>
                  <a:gd name="connsiteY1" fmla="*/ 0 h 571500"/>
                  <a:gd name="connsiteX2" fmla="*/ 88106 w 88106"/>
                  <a:gd name="connsiteY2" fmla="*/ 571500 h 571500"/>
                  <a:gd name="connsiteX3" fmla="*/ 0 w 88106"/>
                  <a:gd name="connsiteY3" fmla="*/ 571500 h 571500"/>
                  <a:gd name="connsiteX0" fmla="*/ 0 w 88106"/>
                  <a:gd name="connsiteY0" fmla="*/ 571500 h 571500"/>
                  <a:gd name="connsiteX1" fmla="*/ 35812 w 88106"/>
                  <a:gd name="connsiteY1" fmla="*/ 0 h 571500"/>
                  <a:gd name="connsiteX2" fmla="*/ 88106 w 88106"/>
                  <a:gd name="connsiteY2" fmla="*/ 571500 h 571500"/>
                  <a:gd name="connsiteX3" fmla="*/ 0 w 88106"/>
                  <a:gd name="connsiteY3" fmla="*/ 571500 h 571500"/>
                  <a:gd name="connsiteX0" fmla="*/ 0 w 88106"/>
                  <a:gd name="connsiteY0" fmla="*/ 571500 h 571500"/>
                  <a:gd name="connsiteX1" fmla="*/ 35812 w 88106"/>
                  <a:gd name="connsiteY1" fmla="*/ 0 h 571500"/>
                  <a:gd name="connsiteX2" fmla="*/ 88106 w 88106"/>
                  <a:gd name="connsiteY2" fmla="*/ 571500 h 571500"/>
                  <a:gd name="connsiteX3" fmla="*/ 0 w 88106"/>
                  <a:gd name="connsiteY3" fmla="*/ 571500 h 571500"/>
                  <a:gd name="connsiteX0" fmla="*/ 0 w 88106"/>
                  <a:gd name="connsiteY0" fmla="*/ 571501 h 571501"/>
                  <a:gd name="connsiteX1" fmla="*/ 35812 w 88106"/>
                  <a:gd name="connsiteY1" fmla="*/ 1 h 571501"/>
                  <a:gd name="connsiteX2" fmla="*/ 88106 w 88106"/>
                  <a:gd name="connsiteY2" fmla="*/ 571501 h 571501"/>
                  <a:gd name="connsiteX3" fmla="*/ 0 w 88106"/>
                  <a:gd name="connsiteY3" fmla="*/ 571501 h 571501"/>
                  <a:gd name="connsiteX0" fmla="*/ 0 w 88106"/>
                  <a:gd name="connsiteY0" fmla="*/ 554833 h 554833"/>
                  <a:gd name="connsiteX1" fmla="*/ 49909 w 88106"/>
                  <a:gd name="connsiteY1" fmla="*/ 2 h 554833"/>
                  <a:gd name="connsiteX2" fmla="*/ 88106 w 88106"/>
                  <a:gd name="connsiteY2" fmla="*/ 554833 h 554833"/>
                  <a:gd name="connsiteX3" fmla="*/ 0 w 88106"/>
                  <a:gd name="connsiteY3" fmla="*/ 554833 h 554833"/>
                  <a:gd name="connsiteX0" fmla="*/ 0 w 88106"/>
                  <a:gd name="connsiteY0" fmla="*/ 552452 h 552452"/>
                  <a:gd name="connsiteX1" fmla="*/ 35812 w 88106"/>
                  <a:gd name="connsiteY1" fmla="*/ 2 h 552452"/>
                  <a:gd name="connsiteX2" fmla="*/ 88106 w 88106"/>
                  <a:gd name="connsiteY2" fmla="*/ 552452 h 552452"/>
                  <a:gd name="connsiteX3" fmla="*/ 0 w 88106"/>
                  <a:gd name="connsiteY3" fmla="*/ 552452 h 5524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8106" h="552452">
                    <a:moveTo>
                      <a:pt x="0" y="552452"/>
                    </a:moveTo>
                    <a:cubicBezTo>
                      <a:pt x="13692" y="274639"/>
                      <a:pt x="-3941" y="-791"/>
                      <a:pt x="35812" y="2"/>
                    </a:cubicBezTo>
                    <a:cubicBezTo>
                      <a:pt x="75565" y="795"/>
                      <a:pt x="81756" y="468711"/>
                      <a:pt x="88106" y="552452"/>
                    </a:cubicBezTo>
                    <a:lnTo>
                      <a:pt x="0" y="552452"/>
                    </a:lnTo>
                    <a:close/>
                  </a:path>
                </a:pathLst>
              </a:custGeom>
              <a:solidFill>
                <a:schemeClr val="bg2"/>
              </a:solidFill>
              <a:ln w="12700">
                <a:solidFill>
                  <a:schemeClr val="bg2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9" name="Freeform 88"/>
              <p:cNvSpPr/>
              <p:nvPr/>
            </p:nvSpPr>
            <p:spPr>
              <a:xfrm>
                <a:off x="985859" y="2500313"/>
                <a:ext cx="192882" cy="347663"/>
              </a:xfrm>
              <a:custGeom>
                <a:avLst/>
                <a:gdLst>
                  <a:gd name="connsiteX0" fmla="*/ 0 w 192882"/>
                  <a:gd name="connsiteY0" fmla="*/ 347663 h 347663"/>
                  <a:gd name="connsiteX1" fmla="*/ 92869 w 192882"/>
                  <a:gd name="connsiteY1" fmla="*/ 0 h 347663"/>
                  <a:gd name="connsiteX2" fmla="*/ 192882 w 192882"/>
                  <a:gd name="connsiteY2" fmla="*/ 347663 h 347663"/>
                  <a:gd name="connsiteX3" fmla="*/ 0 w 192882"/>
                  <a:gd name="connsiteY3" fmla="*/ 347663 h 3476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92882" h="347663">
                    <a:moveTo>
                      <a:pt x="0" y="347663"/>
                    </a:moveTo>
                    <a:cubicBezTo>
                      <a:pt x="30361" y="173831"/>
                      <a:pt x="60722" y="0"/>
                      <a:pt x="92869" y="0"/>
                    </a:cubicBezTo>
                    <a:cubicBezTo>
                      <a:pt x="125016" y="0"/>
                      <a:pt x="158949" y="173831"/>
                      <a:pt x="192882" y="347663"/>
                    </a:cubicBezTo>
                    <a:lnTo>
                      <a:pt x="0" y="347663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solidFill>
                  <a:schemeClr val="accent6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94" name="Rectangle 93"/>
            <p:cNvSpPr/>
            <p:nvPr/>
          </p:nvSpPr>
          <p:spPr>
            <a:xfrm>
              <a:off x="2214400" y="3521283"/>
              <a:ext cx="125118" cy="58768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846" r="28211"/>
          <a:stretch/>
        </p:blipFill>
        <p:spPr>
          <a:xfrm>
            <a:off x="36224359" y="8303569"/>
            <a:ext cx="2840856" cy="472909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622" r="24126"/>
          <a:stretch/>
        </p:blipFill>
        <p:spPr>
          <a:xfrm>
            <a:off x="39330562" y="8302456"/>
            <a:ext cx="3589037" cy="4729090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57" r="6716"/>
          <a:stretch/>
        </p:blipFill>
        <p:spPr>
          <a:xfrm>
            <a:off x="29852227" y="8302456"/>
            <a:ext cx="6126480" cy="4729090"/>
          </a:xfrm>
          <a:prstGeom prst="rect">
            <a:avLst/>
          </a:prstGeom>
        </p:spPr>
      </p:pic>
      <p:grpSp>
        <p:nvGrpSpPr>
          <p:cNvPr id="36" name="Group 35"/>
          <p:cNvGrpSpPr/>
          <p:nvPr/>
        </p:nvGrpSpPr>
        <p:grpSpPr>
          <a:xfrm>
            <a:off x="16476814" y="17774133"/>
            <a:ext cx="5678760" cy="4059484"/>
            <a:chOff x="3432669" y="3883520"/>
            <a:chExt cx="1183075" cy="886968"/>
          </a:xfrm>
        </p:grpSpPr>
        <p:pic>
          <p:nvPicPr>
            <p:cNvPr id="55" name="Picture 54"/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32669" y="3883520"/>
              <a:ext cx="1183075" cy="886968"/>
            </a:xfrm>
            <a:prstGeom prst="rect">
              <a:avLst/>
            </a:prstGeom>
          </p:spPr>
        </p:pic>
        <p:sp>
          <p:nvSpPr>
            <p:cNvPr id="21" name="Rectangle 20"/>
            <p:cNvSpPr/>
            <p:nvPr/>
          </p:nvSpPr>
          <p:spPr>
            <a:xfrm>
              <a:off x="3588543" y="4433888"/>
              <a:ext cx="912019" cy="235744"/>
            </a:xfrm>
            <a:prstGeom prst="rect">
              <a:avLst/>
            </a:prstGeom>
            <a:solidFill>
              <a:schemeClr val="accent2">
                <a:lumMod val="50000"/>
                <a:alpha val="50000"/>
              </a:schemeClr>
            </a:solidFill>
            <a:ln w="0">
              <a:solidFill>
                <a:schemeClr val="accent2">
                  <a:lumMod val="5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7" name="Group 36"/>
          <p:cNvGrpSpPr/>
          <p:nvPr/>
        </p:nvGrpSpPr>
        <p:grpSpPr>
          <a:xfrm>
            <a:off x="22658052" y="17817727"/>
            <a:ext cx="5688494" cy="4059484"/>
            <a:chOff x="4720427" y="3893045"/>
            <a:chExt cx="1185103" cy="886968"/>
          </a:xfrm>
        </p:grpSpPr>
        <p:pic>
          <p:nvPicPr>
            <p:cNvPr id="56" name="Picture 55"/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20427" y="3893045"/>
              <a:ext cx="1185103" cy="886968"/>
            </a:xfrm>
            <a:prstGeom prst="rect">
              <a:avLst/>
            </a:prstGeom>
          </p:spPr>
        </p:pic>
        <p:sp>
          <p:nvSpPr>
            <p:cNvPr id="57" name="Rectangle 56"/>
            <p:cNvSpPr/>
            <p:nvPr/>
          </p:nvSpPr>
          <p:spPr>
            <a:xfrm>
              <a:off x="4876800" y="4443413"/>
              <a:ext cx="912019" cy="235744"/>
            </a:xfrm>
            <a:prstGeom prst="rect">
              <a:avLst/>
            </a:prstGeom>
            <a:solidFill>
              <a:schemeClr val="accent2">
                <a:lumMod val="50000"/>
                <a:alpha val="50000"/>
              </a:schemeClr>
            </a:solidFill>
            <a:ln w="0">
              <a:solidFill>
                <a:schemeClr val="accent2">
                  <a:lumMod val="5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41342118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2015-review-template">
  <a:themeElements>
    <a:clrScheme name="NSSL Review 2015">
      <a:dk1>
        <a:srgbClr val="000000"/>
      </a:dk1>
      <a:lt1>
        <a:srgbClr val="FFFFFF"/>
      </a:lt1>
      <a:dk2>
        <a:srgbClr val="001526"/>
      </a:dk2>
      <a:lt2>
        <a:srgbClr val="0A4595"/>
      </a:lt2>
      <a:accent1>
        <a:srgbClr val="0099D8"/>
      </a:accent1>
      <a:accent2>
        <a:srgbClr val="FF8100"/>
      </a:accent2>
      <a:accent3>
        <a:srgbClr val="A3001B"/>
      </a:accent3>
      <a:accent4>
        <a:srgbClr val="004C0D"/>
      </a:accent4>
      <a:accent5>
        <a:srgbClr val="CCCCCC"/>
      </a:accent5>
      <a:accent6>
        <a:srgbClr val="E50026"/>
      </a:accent6>
      <a:hlink>
        <a:srgbClr val="0099D8"/>
      </a:hlink>
      <a:folHlink>
        <a:srgbClr val="002D40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微软雅黑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微软雅黑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Pixel">
      <a:fillStyleLst>
        <a:solidFill>
          <a:schemeClr val="phClr"/>
        </a:solidFill>
        <a:solidFill>
          <a:schemeClr val="phClr">
            <a:satMod val="150000"/>
          </a:schemeClr>
        </a:solidFill>
        <a:solidFill>
          <a:schemeClr val="phClr">
            <a:shade val="80000"/>
            <a:lumMod val="90000"/>
          </a:schemeClr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>
              <a:alpha val="80000"/>
            </a:schemeClr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63500" dir="2700000" sx="102000" sy="102000" rotWithShape="0">
              <a:srgbClr val="000000">
                <a:alpha val="50000"/>
              </a:srgbClr>
            </a:outerShdw>
          </a:effectLst>
          <a:scene3d>
            <a:camera prst="orthographicFront">
              <a:rot lat="0" lon="0" rev="0"/>
            </a:camera>
            <a:lightRig rig="glow" dir="tl"/>
          </a:scene3d>
          <a:sp3d>
            <a:bevelT w="0" h="0"/>
          </a:sp3d>
        </a:effectStyle>
        <a:effectStyle>
          <a:effectLst>
            <a:outerShdw blurRad="63500" dist="38100" dir="3600000" sx="103000" sy="103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5400000"/>
            </a:lightRig>
          </a:scene3d>
          <a:sp3d prstMaterial="softmetal">
            <a:bevelT w="635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95000"/>
                <a:satMod val="350000"/>
              </a:schemeClr>
            </a:gs>
            <a:gs pos="100000">
              <a:schemeClr val="phClr">
                <a:shade val="20000"/>
                <a:satMod val="15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1000"/>
                <a:satMod val="400000"/>
              </a:schemeClr>
              <a:schemeClr val="phClr">
                <a:tint val="50000"/>
                <a:satMod val="450000"/>
              </a:schemeClr>
            </a:duotone>
          </a:blip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2015-review-template.potx</Template>
  <TotalTime>6370</TotalTime>
  <Words>2365</Words>
  <Application>Microsoft Macintosh PowerPoint</Application>
  <PresentationFormat>Custom</PresentationFormat>
  <Paragraphs>490</Paragraphs>
  <Slides>11</Slides>
  <Notes>11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  <vt:variant>
        <vt:lpstr>Custom Shows</vt:lpstr>
      </vt:variant>
      <vt:variant>
        <vt:i4>1</vt:i4>
      </vt:variant>
    </vt:vector>
  </HeadingPairs>
  <TitlesOfParts>
    <vt:vector size="13" baseType="lpstr">
      <vt:lpstr>2015-review-template</vt:lpstr>
      <vt:lpstr>PAR to the Rescue: Improving Clutter Mitigation with Adaptive Beamforming</vt:lpstr>
      <vt:lpstr>PAR to the Rescue: Improving Clutter Mitigation with Adaptive Beamforming</vt:lpstr>
      <vt:lpstr>PAR to the Rescue: Improving Clutter Mitigation with Adaptive Beamforming</vt:lpstr>
      <vt:lpstr>PAR to the Rescue: Improving Clutter Mitigation with Adaptive Beamforming</vt:lpstr>
      <vt:lpstr>PAR to the Rescue: Improving Clutter Mitigation with Adaptive Beamforming</vt:lpstr>
      <vt:lpstr>PAR to the Rescue: Improving Clutter Mitigation with Adaptive Beamforming</vt:lpstr>
      <vt:lpstr>PAR to the Rescue: Improving Clutter Mitigation with Adaptive Beamforming</vt:lpstr>
      <vt:lpstr>PAR to the Rescue: Improving Clutter Mitigation with Adaptive Beamforming</vt:lpstr>
      <vt:lpstr>PAR to the Rescue: Improving Clutter Mitigation with Adaptive Beamforming</vt:lpstr>
      <vt:lpstr>PAR to the Rescue: Improving Clutter Mitigation with Adaptive Beamforming</vt:lpstr>
      <vt:lpstr>PAR to the Rescue: Improving Clutter Mitigation with Adaptive Beamforming</vt:lpstr>
      <vt:lpstr>Poster Show</vt:lpstr>
    </vt:vector>
  </TitlesOfParts>
  <Company>National Severe Storms Laboratory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Vicki Farmer</dc:creator>
  <cp:lastModifiedBy>Vicki Farmer</cp:lastModifiedBy>
  <cp:revision>138</cp:revision>
  <dcterms:created xsi:type="dcterms:W3CDTF">2014-10-24T15:10:25Z</dcterms:created>
  <dcterms:modified xsi:type="dcterms:W3CDTF">2015-02-19T17:12:50Z</dcterms:modified>
</cp:coreProperties>
</file>