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5051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0" autoAdjust="0"/>
    <p:restoredTop sz="94660"/>
  </p:normalViewPr>
  <p:slideViewPr>
    <p:cSldViewPr snapToGrid="0" snapToObjects="1">
      <p:cViewPr>
        <p:scale>
          <a:sx n="136" d="100"/>
          <a:sy n="136" d="100"/>
        </p:scale>
        <p:origin x="-1648" y="-1040"/>
      </p:cViewPr>
      <p:guideLst>
        <p:guide orient="horz" pos="201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DB7F8-5096-C24D-A554-7000DED36531}" type="datetimeFigureOut">
              <a:rPr lang="en-US" smtClean="0"/>
              <a:t>2/19/15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5527C-FF65-7E45-8C08-C143030C5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54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FE238-AD58-F64E-85D7-52F93FA94EB0}" type="datetimeFigureOut">
              <a:rPr lang="en-US" smtClean="0"/>
              <a:t>2/19/15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C3057-D8C7-3446-9A91-8A752B787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7346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557402"/>
            <a:ext cx="7583488" cy="36248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pic>
        <p:nvPicPr>
          <p:cNvPr id="7" name="Picture 6" descr="pan1a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48640"/>
          </a:xfrm>
          <a:prstGeom prst="rect">
            <a:avLst/>
          </a:prstGeom>
        </p:spPr>
      </p:pic>
      <p:pic>
        <p:nvPicPr>
          <p:cNvPr id="10" name="Picture 9" descr="pan1a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4864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4832723"/>
            <a:ext cx="9144000" cy="3140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14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91134" y="4853318"/>
            <a:ext cx="222734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NSSL Lab Review Feb 25–27, 2015</a:t>
            </a:r>
            <a:endParaRPr lang="en-US" dirty="0"/>
          </a:p>
        </p:txBody>
      </p:sp>
      <p:pic>
        <p:nvPicPr>
          <p:cNvPr id="16" name="Picture 15" descr="universal_gold_b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6433" r="-16433"/>
          <a:stretch/>
        </p:blipFill>
        <p:spPr>
          <a:xfrm>
            <a:off x="27457" y="4702432"/>
            <a:ext cx="542727" cy="4070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05946" y="221875"/>
            <a:ext cx="8752703" cy="40282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205946" y="748270"/>
            <a:ext cx="8752703" cy="4208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62" r:id="rId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16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/>
        </a:buClr>
        <a:buSzPct val="90000"/>
        <a:buFont typeface="Arial"/>
        <a:buChar char="•"/>
        <a:defRPr sz="1200" kern="1200">
          <a:solidFill>
            <a:schemeClr val="tx1">
              <a:lumMod val="90000"/>
              <a:lumOff val="10000"/>
            </a:schemeClr>
          </a:solidFill>
          <a:latin typeface="Arial"/>
          <a:ea typeface="+mn-ea"/>
          <a:cs typeface="Arial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1"/>
        </a:buClr>
        <a:buSzPct val="90000"/>
        <a:buFont typeface="Arial"/>
        <a:buChar char="•"/>
        <a:defRPr sz="1100" kern="1200">
          <a:solidFill>
            <a:schemeClr val="tx1">
              <a:lumMod val="90000"/>
              <a:lumOff val="10000"/>
            </a:schemeClr>
          </a:solidFill>
          <a:latin typeface="Arial"/>
          <a:ea typeface="+mn-ea"/>
          <a:cs typeface="Arial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tx1"/>
        </a:buClr>
        <a:buSzPct val="90000"/>
        <a:buFont typeface="Arial"/>
        <a:buChar char="•"/>
        <a:defRPr sz="1050" kern="1200">
          <a:solidFill>
            <a:schemeClr val="tx1">
              <a:lumMod val="90000"/>
              <a:lumOff val="10000"/>
            </a:schemeClr>
          </a:solidFill>
          <a:latin typeface="Arial"/>
          <a:ea typeface="+mn-ea"/>
          <a:cs typeface="Arial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tx1"/>
        </a:buClr>
        <a:buSzPct val="90000"/>
        <a:buFont typeface="Arial"/>
        <a:buChar char="•"/>
        <a:defRPr sz="1050" kern="1200">
          <a:solidFill>
            <a:schemeClr val="tx1">
              <a:lumMod val="90000"/>
              <a:lumOff val="10000"/>
            </a:schemeClr>
          </a:solidFill>
          <a:latin typeface="Arial"/>
          <a:ea typeface="+mn-ea"/>
          <a:cs typeface="Arial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tx1"/>
        </a:buClr>
        <a:buSzPct val="90000"/>
        <a:buFont typeface="Arial"/>
        <a:buChar char="•"/>
        <a:defRPr sz="1050" kern="1200">
          <a:solidFill>
            <a:schemeClr val="tx1">
              <a:lumMod val="90000"/>
              <a:lumOff val="10000"/>
            </a:schemeClr>
          </a:solidFill>
          <a:latin typeface="Arial"/>
          <a:ea typeface="+mn-ea"/>
          <a:cs typeface="Arial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76" y="572372"/>
            <a:ext cx="8911166" cy="3104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Social Science and Severe Weather Research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NSSL Lab Review Feb 25–27, 2015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0876" y="844715"/>
            <a:ext cx="8911166" cy="23564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6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900" dirty="0" smtClean="0">
                <a:solidFill>
                  <a:schemeClr val="tx1"/>
                </a:solidFill>
                <a:latin typeface="Arial"/>
                <a:cs typeface="Arial"/>
              </a:rPr>
              <a:t>Harold Brooks (NOAA/NSSL), Makenzie </a:t>
            </a:r>
            <a:r>
              <a:rPr lang="en-US" sz="900" dirty="0" err="1" smtClean="0">
                <a:solidFill>
                  <a:schemeClr val="tx1"/>
                </a:solidFill>
                <a:latin typeface="Arial"/>
                <a:cs typeface="Arial"/>
              </a:rPr>
              <a:t>Krocak</a:t>
            </a:r>
            <a:r>
              <a:rPr lang="en-US" sz="900" dirty="0" smtClean="0">
                <a:solidFill>
                  <a:schemeClr val="tx1"/>
                </a:solidFill>
                <a:latin typeface="Arial"/>
                <a:cs typeface="Arial"/>
              </a:rPr>
              <a:t> (Hollings Scholar, Iowa State Univ.), Joseph </a:t>
            </a:r>
            <a:r>
              <a:rPr lang="en-US" sz="900" dirty="0" err="1" smtClean="0">
                <a:solidFill>
                  <a:schemeClr val="tx1"/>
                </a:solidFill>
                <a:latin typeface="Arial"/>
                <a:cs typeface="Arial"/>
              </a:rPr>
              <a:t>Ripberger</a:t>
            </a:r>
            <a:r>
              <a:rPr lang="en-US" sz="900" dirty="0" smtClean="0">
                <a:solidFill>
                  <a:schemeClr val="tx1"/>
                </a:solidFill>
                <a:latin typeface="Arial"/>
                <a:cs typeface="Arial"/>
              </a:rPr>
              <a:t> (Univ. of Oklahoma)</a:t>
            </a:r>
            <a:endParaRPr lang="en-US" sz="9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875" y="1197454"/>
            <a:ext cx="30748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Strategy</a:t>
            </a:r>
          </a:p>
          <a:p>
            <a:endParaRPr lang="en-US" sz="1200" dirty="0"/>
          </a:p>
          <a:p>
            <a:r>
              <a:rPr lang="en-US" sz="1200" dirty="0"/>
              <a:t>What question do we want to answer?</a:t>
            </a:r>
          </a:p>
          <a:p>
            <a:r>
              <a:rPr lang="en-US" sz="1200" dirty="0"/>
              <a:t>What data are needed?</a:t>
            </a:r>
          </a:p>
          <a:p>
            <a:r>
              <a:rPr lang="en-US" sz="1200" dirty="0"/>
              <a:t>What disciplines are needed?</a:t>
            </a:r>
          </a:p>
          <a:p>
            <a:r>
              <a:rPr lang="en-US" sz="1200" dirty="0"/>
              <a:t>Collaborate with right </a:t>
            </a:r>
            <a:r>
              <a:rPr lang="en-US" sz="1200" dirty="0" smtClean="0"/>
              <a:t>people</a:t>
            </a:r>
            <a:endParaRPr lang="en-US" sz="1200" dirty="0"/>
          </a:p>
        </p:txBody>
      </p:sp>
      <p:pic>
        <p:nvPicPr>
          <p:cNvPr id="1026" name="Picture 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6" y="2799041"/>
            <a:ext cx="2743200" cy="1638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3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209" y="1586253"/>
            <a:ext cx="2743200" cy="1623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3203476" y="1080357"/>
            <a:ext cx="2585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Example-Twitter and Tornadoes</a:t>
            </a:r>
          </a:p>
          <a:p>
            <a:r>
              <a:rPr lang="en-US" sz="1200" dirty="0" smtClean="0"/>
              <a:t>Imagine you’re in 20 May’s path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115756" y="3276376"/>
            <a:ext cx="27911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Sampled 5000 tweets for event</a:t>
            </a:r>
          </a:p>
          <a:p>
            <a:r>
              <a:rPr lang="en-US" sz="1200" dirty="0" smtClean="0"/>
              <a:t>Determined if verifiable, accurate, </a:t>
            </a:r>
          </a:p>
          <a:p>
            <a:r>
              <a:rPr lang="en-US" sz="1200" dirty="0" smtClean="0"/>
              <a:t>	actionable, timely</a:t>
            </a:r>
          </a:p>
          <a:p>
            <a:r>
              <a:rPr lang="en-US" sz="1200" dirty="0" smtClean="0"/>
              <a:t>Looked at source (individual, orgs)</a:t>
            </a:r>
          </a:p>
          <a:p>
            <a:r>
              <a:rPr lang="en-US" sz="1200" dirty="0"/>
              <a:t>	</a:t>
            </a:r>
            <a:r>
              <a:rPr lang="en-US" sz="1200" dirty="0" smtClean="0"/>
              <a:t>and weather “enthusiasts”</a:t>
            </a:r>
            <a:endParaRPr lang="en-US" sz="1200" dirty="0"/>
          </a:p>
        </p:txBody>
      </p:sp>
      <p:pic>
        <p:nvPicPr>
          <p:cNvPr id="41" name="Picture 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960" y="1197454"/>
            <a:ext cx="2743200" cy="1568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TextBox 41"/>
          <p:cNvSpPr txBox="1"/>
          <p:nvPr/>
        </p:nvSpPr>
        <p:spPr>
          <a:xfrm>
            <a:off x="5837943" y="2917206"/>
            <a:ext cx="30299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What we learned and will do</a:t>
            </a:r>
            <a:endParaRPr lang="en-US" sz="1200" b="1" dirty="0"/>
          </a:p>
          <a:p>
            <a:r>
              <a:rPr lang="en-US" sz="1200" dirty="0" smtClean="0"/>
              <a:t>Weather organizations such as NWS</a:t>
            </a:r>
          </a:p>
          <a:p>
            <a:r>
              <a:rPr lang="en-US" sz="1200" dirty="0" smtClean="0"/>
              <a:t>provide more timely and actionable</a:t>
            </a:r>
          </a:p>
          <a:p>
            <a:r>
              <a:rPr lang="en-US" sz="1200" dirty="0" smtClean="0"/>
              <a:t>information on twitter</a:t>
            </a:r>
          </a:p>
          <a:p>
            <a:endParaRPr lang="en-US" sz="1200" dirty="0"/>
          </a:p>
          <a:p>
            <a:r>
              <a:rPr lang="en-US" sz="1200" dirty="0" smtClean="0"/>
              <a:t>Want to test impact of message </a:t>
            </a:r>
          </a:p>
          <a:p>
            <a:r>
              <a:rPr lang="en-US" sz="1200" dirty="0" smtClean="0"/>
              <a:t>“grammar” on twitter flow (e.g., what,</a:t>
            </a:r>
          </a:p>
          <a:p>
            <a:r>
              <a:rPr lang="en-US" sz="1200" dirty="0" smtClean="0"/>
              <a:t>where, when)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65654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015-review-template">
  <a:themeElements>
    <a:clrScheme name="NSSL Review 2015">
      <a:dk1>
        <a:srgbClr val="000000"/>
      </a:dk1>
      <a:lt1>
        <a:srgbClr val="FFFFFF"/>
      </a:lt1>
      <a:dk2>
        <a:srgbClr val="001526"/>
      </a:dk2>
      <a:lt2>
        <a:srgbClr val="0A4595"/>
      </a:lt2>
      <a:accent1>
        <a:srgbClr val="0099D8"/>
      </a:accent1>
      <a:accent2>
        <a:srgbClr val="FF8100"/>
      </a:accent2>
      <a:accent3>
        <a:srgbClr val="A3001B"/>
      </a:accent3>
      <a:accent4>
        <a:srgbClr val="004C0D"/>
      </a:accent4>
      <a:accent5>
        <a:srgbClr val="CCCCCC"/>
      </a:accent5>
      <a:accent6>
        <a:srgbClr val="E50026"/>
      </a:accent6>
      <a:hlink>
        <a:srgbClr val="0099D8"/>
      </a:hlink>
      <a:folHlink>
        <a:srgbClr val="002D4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6007</TotalTime>
  <Words>129</Words>
  <Application>Microsoft Macintosh PowerPoint</Application>
  <PresentationFormat>On-screen Show (16:9)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2015-review-template</vt:lpstr>
      <vt:lpstr>Social Science and Severe Weather Research</vt:lpstr>
    </vt:vector>
  </TitlesOfParts>
  <Company>National Severe Storms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Vicki Farmer</dc:creator>
  <cp:lastModifiedBy>Vicki Farmer</cp:lastModifiedBy>
  <cp:revision>89</cp:revision>
  <dcterms:created xsi:type="dcterms:W3CDTF">2014-10-24T15:10:25Z</dcterms:created>
  <dcterms:modified xsi:type="dcterms:W3CDTF">2015-02-19T17:09:30Z</dcterms:modified>
</cp:coreProperties>
</file>