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embeddings/oleObject1.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5051" r:id="rId1"/>
  </p:sldMasterIdLst>
  <p:notesMasterIdLst>
    <p:notesMasterId r:id="rId12"/>
  </p:notesMasterIdLst>
  <p:handoutMasterIdLst>
    <p:handoutMasterId r:id="rId13"/>
  </p:handoutMasterIdLst>
  <p:sldIdLst>
    <p:sldId id="256" r:id="rId2"/>
    <p:sldId id="263" r:id="rId3"/>
    <p:sldId id="312" r:id="rId4"/>
    <p:sldId id="313" r:id="rId5"/>
    <p:sldId id="314" r:id="rId6"/>
    <p:sldId id="315" r:id="rId7"/>
    <p:sldId id="316" r:id="rId8"/>
    <p:sldId id="317" r:id="rId9"/>
    <p:sldId id="318" r:id="rId10"/>
    <p:sldId id="288"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00FF"/>
    <a:srgbClr val="BA00B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0" autoAdjust="0"/>
    <p:restoredTop sz="84908" autoAdjust="0"/>
  </p:normalViewPr>
  <p:slideViewPr>
    <p:cSldViewPr snapToGrid="0">
      <p:cViewPr varScale="1">
        <p:scale>
          <a:sx n="132" d="100"/>
          <a:sy n="132" d="100"/>
        </p:scale>
        <p:origin x="-1760" y="-104"/>
      </p:cViewPr>
      <p:guideLst>
        <p:guide orient="horz" pos="269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handoutMaster" Target="handoutMasters/handout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jianzhang:Jian_1:jian_papers:2015:Presentations:Jian%20QLs:ConUS%20CoCo%202014%20all%20year%20evaluation:Q3radDeval-201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scatterChart>
        <c:scatterStyle val="lineMarker"/>
        <c:varyColors val="0"/>
        <c:ser>
          <c:idx val="0"/>
          <c:order val="0"/>
          <c:tx>
            <c:strRef>
              <c:f>fMAE!$B$1</c:f>
              <c:strCache>
                <c:ptCount val="1"/>
                <c:pt idx="0">
                  <c:v>Q3rad</c:v>
                </c:pt>
              </c:strCache>
            </c:strRef>
          </c:tx>
          <c:spPr>
            <a:ln w="25400">
              <a:noFill/>
            </a:ln>
          </c:spPr>
          <c:marker>
            <c:symbol val="diamond"/>
            <c:size val="5"/>
            <c:spPr>
              <a:solidFill>
                <a:schemeClr val="accent1">
                  <a:shade val="76000"/>
                  <a:shade val="80000"/>
                  <a:lumMod val="90000"/>
                  <a:alpha val="4000"/>
                </a:schemeClr>
              </a:solidFill>
              <a:ln>
                <a:solidFill>
                  <a:schemeClr val="accent1">
                    <a:lumMod val="60000"/>
                    <a:lumOff val="40000"/>
                    <a:alpha val="5000"/>
                  </a:schemeClr>
                </a:solidFill>
              </a:ln>
            </c:spPr>
          </c:marker>
          <c:trendline>
            <c:spPr>
              <a:ln w="38100" cmpd="sng">
                <a:solidFill>
                  <a:schemeClr val="accent1"/>
                </a:solidFill>
              </a:ln>
            </c:spPr>
            <c:trendlineType val="movingAvg"/>
            <c:period val="30"/>
            <c:dispRSqr val="0"/>
            <c:dispEq val="0"/>
          </c:trendline>
          <c:xVal>
            <c:numRef>
              <c:f>fMAE!$A$2:$A$398</c:f>
              <c:numCache>
                <c:formatCode>m/d/yy</c:formatCode>
                <c:ptCount val="397"/>
                <c:pt idx="0">
                  <c:v>41623.0</c:v>
                </c:pt>
                <c:pt idx="1">
                  <c:v>41624.0</c:v>
                </c:pt>
                <c:pt idx="2">
                  <c:v>41625.0</c:v>
                </c:pt>
                <c:pt idx="3">
                  <c:v>41626.0</c:v>
                </c:pt>
                <c:pt idx="4">
                  <c:v>41627.0</c:v>
                </c:pt>
                <c:pt idx="5">
                  <c:v>41628.0</c:v>
                </c:pt>
                <c:pt idx="6">
                  <c:v>41629.0</c:v>
                </c:pt>
                <c:pt idx="7">
                  <c:v>41630.0</c:v>
                </c:pt>
                <c:pt idx="8">
                  <c:v>41631.0</c:v>
                </c:pt>
                <c:pt idx="9">
                  <c:v>41632.0</c:v>
                </c:pt>
                <c:pt idx="10">
                  <c:v>41633.0</c:v>
                </c:pt>
                <c:pt idx="11">
                  <c:v>41634.0</c:v>
                </c:pt>
                <c:pt idx="12">
                  <c:v>41635.0</c:v>
                </c:pt>
                <c:pt idx="13">
                  <c:v>41636.0</c:v>
                </c:pt>
                <c:pt idx="14">
                  <c:v>41637.0</c:v>
                </c:pt>
                <c:pt idx="15">
                  <c:v>41638.0</c:v>
                </c:pt>
                <c:pt idx="16">
                  <c:v>41639.0</c:v>
                </c:pt>
                <c:pt idx="17">
                  <c:v>41640.0</c:v>
                </c:pt>
                <c:pt idx="18">
                  <c:v>41641.0</c:v>
                </c:pt>
                <c:pt idx="19">
                  <c:v>41642.0</c:v>
                </c:pt>
                <c:pt idx="20">
                  <c:v>41643.0</c:v>
                </c:pt>
                <c:pt idx="21">
                  <c:v>41644.0</c:v>
                </c:pt>
                <c:pt idx="22">
                  <c:v>41645.0</c:v>
                </c:pt>
                <c:pt idx="23">
                  <c:v>41646.0</c:v>
                </c:pt>
                <c:pt idx="24">
                  <c:v>41647.0</c:v>
                </c:pt>
                <c:pt idx="25">
                  <c:v>41648.0</c:v>
                </c:pt>
                <c:pt idx="26">
                  <c:v>41649.0</c:v>
                </c:pt>
                <c:pt idx="27">
                  <c:v>41650.0</c:v>
                </c:pt>
                <c:pt idx="28">
                  <c:v>41651.0</c:v>
                </c:pt>
                <c:pt idx="29">
                  <c:v>41652.0</c:v>
                </c:pt>
                <c:pt idx="30">
                  <c:v>41653.0</c:v>
                </c:pt>
                <c:pt idx="31">
                  <c:v>41654.0</c:v>
                </c:pt>
                <c:pt idx="32">
                  <c:v>41655.0</c:v>
                </c:pt>
                <c:pt idx="33">
                  <c:v>41656.0</c:v>
                </c:pt>
                <c:pt idx="34">
                  <c:v>41657.0</c:v>
                </c:pt>
                <c:pt idx="35">
                  <c:v>41658.0</c:v>
                </c:pt>
                <c:pt idx="36">
                  <c:v>41659.0</c:v>
                </c:pt>
                <c:pt idx="37">
                  <c:v>41660.0</c:v>
                </c:pt>
                <c:pt idx="38">
                  <c:v>41661.0</c:v>
                </c:pt>
                <c:pt idx="39">
                  <c:v>41662.0</c:v>
                </c:pt>
                <c:pt idx="40">
                  <c:v>41663.0</c:v>
                </c:pt>
                <c:pt idx="41">
                  <c:v>41664.0</c:v>
                </c:pt>
                <c:pt idx="42">
                  <c:v>41665.0</c:v>
                </c:pt>
                <c:pt idx="43">
                  <c:v>41666.0</c:v>
                </c:pt>
                <c:pt idx="44">
                  <c:v>41667.0</c:v>
                </c:pt>
                <c:pt idx="45">
                  <c:v>41668.0</c:v>
                </c:pt>
                <c:pt idx="46">
                  <c:v>41669.0</c:v>
                </c:pt>
                <c:pt idx="47">
                  <c:v>41670.0</c:v>
                </c:pt>
                <c:pt idx="48">
                  <c:v>41671.0</c:v>
                </c:pt>
                <c:pt idx="49">
                  <c:v>41672.0</c:v>
                </c:pt>
                <c:pt idx="50">
                  <c:v>41673.0</c:v>
                </c:pt>
                <c:pt idx="51">
                  <c:v>41674.0</c:v>
                </c:pt>
                <c:pt idx="52">
                  <c:v>41675.0</c:v>
                </c:pt>
                <c:pt idx="53">
                  <c:v>41676.0</c:v>
                </c:pt>
                <c:pt idx="54">
                  <c:v>41677.0</c:v>
                </c:pt>
                <c:pt idx="55">
                  <c:v>41678.0</c:v>
                </c:pt>
                <c:pt idx="56">
                  <c:v>41679.0</c:v>
                </c:pt>
                <c:pt idx="57">
                  <c:v>41680.0</c:v>
                </c:pt>
                <c:pt idx="58">
                  <c:v>41681.0</c:v>
                </c:pt>
                <c:pt idx="59">
                  <c:v>41682.0</c:v>
                </c:pt>
                <c:pt idx="60">
                  <c:v>41683.0</c:v>
                </c:pt>
                <c:pt idx="61">
                  <c:v>41684.0</c:v>
                </c:pt>
                <c:pt idx="62">
                  <c:v>41685.0</c:v>
                </c:pt>
                <c:pt idx="63">
                  <c:v>41686.0</c:v>
                </c:pt>
                <c:pt idx="64">
                  <c:v>41687.0</c:v>
                </c:pt>
                <c:pt idx="65">
                  <c:v>41688.0</c:v>
                </c:pt>
                <c:pt idx="66">
                  <c:v>41689.0</c:v>
                </c:pt>
                <c:pt idx="67">
                  <c:v>41690.0</c:v>
                </c:pt>
                <c:pt idx="68">
                  <c:v>41691.0</c:v>
                </c:pt>
                <c:pt idx="69">
                  <c:v>41692.0</c:v>
                </c:pt>
                <c:pt idx="70">
                  <c:v>41693.0</c:v>
                </c:pt>
                <c:pt idx="71">
                  <c:v>41694.0</c:v>
                </c:pt>
                <c:pt idx="72">
                  <c:v>41695.0</c:v>
                </c:pt>
                <c:pt idx="73">
                  <c:v>41696.0</c:v>
                </c:pt>
                <c:pt idx="74">
                  <c:v>41697.0</c:v>
                </c:pt>
                <c:pt idx="75">
                  <c:v>41698.0</c:v>
                </c:pt>
                <c:pt idx="76">
                  <c:v>41699.0</c:v>
                </c:pt>
                <c:pt idx="77">
                  <c:v>41700.0</c:v>
                </c:pt>
                <c:pt idx="78">
                  <c:v>41701.0</c:v>
                </c:pt>
                <c:pt idx="79">
                  <c:v>41702.0</c:v>
                </c:pt>
                <c:pt idx="80">
                  <c:v>41703.0</c:v>
                </c:pt>
                <c:pt idx="81">
                  <c:v>41704.0</c:v>
                </c:pt>
                <c:pt idx="82">
                  <c:v>41705.0</c:v>
                </c:pt>
                <c:pt idx="83">
                  <c:v>41706.0</c:v>
                </c:pt>
                <c:pt idx="84">
                  <c:v>41707.0</c:v>
                </c:pt>
                <c:pt idx="85">
                  <c:v>41708.0</c:v>
                </c:pt>
                <c:pt idx="86">
                  <c:v>41709.0</c:v>
                </c:pt>
                <c:pt idx="87">
                  <c:v>41710.0</c:v>
                </c:pt>
                <c:pt idx="88">
                  <c:v>41711.0</c:v>
                </c:pt>
                <c:pt idx="89">
                  <c:v>41712.0</c:v>
                </c:pt>
                <c:pt idx="90">
                  <c:v>41713.0</c:v>
                </c:pt>
                <c:pt idx="91">
                  <c:v>41714.0</c:v>
                </c:pt>
                <c:pt idx="92">
                  <c:v>41715.0</c:v>
                </c:pt>
                <c:pt idx="93">
                  <c:v>41716.0</c:v>
                </c:pt>
                <c:pt idx="94">
                  <c:v>41717.0</c:v>
                </c:pt>
                <c:pt idx="95">
                  <c:v>41718.0</c:v>
                </c:pt>
                <c:pt idx="96">
                  <c:v>41719.0</c:v>
                </c:pt>
                <c:pt idx="97">
                  <c:v>41720.0</c:v>
                </c:pt>
                <c:pt idx="98">
                  <c:v>41721.0</c:v>
                </c:pt>
                <c:pt idx="99">
                  <c:v>41722.0</c:v>
                </c:pt>
                <c:pt idx="100">
                  <c:v>41723.0</c:v>
                </c:pt>
                <c:pt idx="101">
                  <c:v>41724.0</c:v>
                </c:pt>
                <c:pt idx="102">
                  <c:v>41725.0</c:v>
                </c:pt>
                <c:pt idx="103">
                  <c:v>41726.0</c:v>
                </c:pt>
                <c:pt idx="104">
                  <c:v>41727.0</c:v>
                </c:pt>
                <c:pt idx="105">
                  <c:v>41728.0</c:v>
                </c:pt>
                <c:pt idx="106">
                  <c:v>41729.0</c:v>
                </c:pt>
                <c:pt idx="107">
                  <c:v>41730.0</c:v>
                </c:pt>
                <c:pt idx="108">
                  <c:v>41731.0</c:v>
                </c:pt>
                <c:pt idx="109">
                  <c:v>41732.0</c:v>
                </c:pt>
                <c:pt idx="110">
                  <c:v>41733.0</c:v>
                </c:pt>
                <c:pt idx="111">
                  <c:v>41734.0</c:v>
                </c:pt>
                <c:pt idx="112">
                  <c:v>41735.0</c:v>
                </c:pt>
                <c:pt idx="113">
                  <c:v>41736.0</c:v>
                </c:pt>
                <c:pt idx="114">
                  <c:v>41737.0</c:v>
                </c:pt>
                <c:pt idx="115">
                  <c:v>41738.0</c:v>
                </c:pt>
                <c:pt idx="116">
                  <c:v>41739.0</c:v>
                </c:pt>
                <c:pt idx="117">
                  <c:v>41740.0</c:v>
                </c:pt>
                <c:pt idx="118">
                  <c:v>41741.0</c:v>
                </c:pt>
                <c:pt idx="119">
                  <c:v>41742.0</c:v>
                </c:pt>
                <c:pt idx="120">
                  <c:v>41743.0</c:v>
                </c:pt>
                <c:pt idx="121">
                  <c:v>41744.0</c:v>
                </c:pt>
                <c:pt idx="122">
                  <c:v>41745.0</c:v>
                </c:pt>
                <c:pt idx="123">
                  <c:v>41746.0</c:v>
                </c:pt>
                <c:pt idx="124">
                  <c:v>41747.0</c:v>
                </c:pt>
                <c:pt idx="125">
                  <c:v>41748.0</c:v>
                </c:pt>
                <c:pt idx="126">
                  <c:v>41749.0</c:v>
                </c:pt>
                <c:pt idx="127">
                  <c:v>41750.0</c:v>
                </c:pt>
                <c:pt idx="128">
                  <c:v>41751.0</c:v>
                </c:pt>
                <c:pt idx="129">
                  <c:v>41752.0</c:v>
                </c:pt>
                <c:pt idx="130">
                  <c:v>41753.0</c:v>
                </c:pt>
                <c:pt idx="131">
                  <c:v>41754.0</c:v>
                </c:pt>
                <c:pt idx="132">
                  <c:v>41755.0</c:v>
                </c:pt>
                <c:pt idx="133">
                  <c:v>41756.0</c:v>
                </c:pt>
                <c:pt idx="134">
                  <c:v>41757.0</c:v>
                </c:pt>
                <c:pt idx="135">
                  <c:v>41758.0</c:v>
                </c:pt>
                <c:pt idx="136">
                  <c:v>41759.0</c:v>
                </c:pt>
                <c:pt idx="137">
                  <c:v>41760.0</c:v>
                </c:pt>
                <c:pt idx="138">
                  <c:v>41761.0</c:v>
                </c:pt>
                <c:pt idx="139">
                  <c:v>41762.0</c:v>
                </c:pt>
                <c:pt idx="140">
                  <c:v>41763.0</c:v>
                </c:pt>
                <c:pt idx="141">
                  <c:v>41764.0</c:v>
                </c:pt>
                <c:pt idx="142">
                  <c:v>41765.0</c:v>
                </c:pt>
                <c:pt idx="143">
                  <c:v>41766.0</c:v>
                </c:pt>
                <c:pt idx="144">
                  <c:v>41767.0</c:v>
                </c:pt>
                <c:pt idx="145">
                  <c:v>41768.0</c:v>
                </c:pt>
                <c:pt idx="146">
                  <c:v>41769.0</c:v>
                </c:pt>
                <c:pt idx="147">
                  <c:v>41770.0</c:v>
                </c:pt>
                <c:pt idx="148">
                  <c:v>41771.0</c:v>
                </c:pt>
                <c:pt idx="149">
                  <c:v>41772.0</c:v>
                </c:pt>
                <c:pt idx="150">
                  <c:v>41773.0</c:v>
                </c:pt>
                <c:pt idx="151">
                  <c:v>41774.0</c:v>
                </c:pt>
                <c:pt idx="152">
                  <c:v>41775.0</c:v>
                </c:pt>
                <c:pt idx="153">
                  <c:v>41776.0</c:v>
                </c:pt>
                <c:pt idx="154">
                  <c:v>41777.0</c:v>
                </c:pt>
                <c:pt idx="155">
                  <c:v>41778.0</c:v>
                </c:pt>
                <c:pt idx="156">
                  <c:v>41779.0</c:v>
                </c:pt>
                <c:pt idx="157">
                  <c:v>41780.0</c:v>
                </c:pt>
                <c:pt idx="158">
                  <c:v>41781.0</c:v>
                </c:pt>
                <c:pt idx="159">
                  <c:v>41782.0</c:v>
                </c:pt>
                <c:pt idx="160">
                  <c:v>41783.0</c:v>
                </c:pt>
                <c:pt idx="161">
                  <c:v>41784.0</c:v>
                </c:pt>
                <c:pt idx="162">
                  <c:v>41785.0</c:v>
                </c:pt>
                <c:pt idx="163">
                  <c:v>41786.0</c:v>
                </c:pt>
                <c:pt idx="164">
                  <c:v>41787.0</c:v>
                </c:pt>
                <c:pt idx="165">
                  <c:v>41788.0</c:v>
                </c:pt>
                <c:pt idx="166">
                  <c:v>41789.0</c:v>
                </c:pt>
                <c:pt idx="167">
                  <c:v>41790.0</c:v>
                </c:pt>
                <c:pt idx="168">
                  <c:v>41791.0</c:v>
                </c:pt>
                <c:pt idx="169">
                  <c:v>41792.0</c:v>
                </c:pt>
                <c:pt idx="170">
                  <c:v>41793.0</c:v>
                </c:pt>
                <c:pt idx="171">
                  <c:v>41794.0</c:v>
                </c:pt>
                <c:pt idx="172">
                  <c:v>41795.0</c:v>
                </c:pt>
                <c:pt idx="173">
                  <c:v>41796.0</c:v>
                </c:pt>
                <c:pt idx="174">
                  <c:v>41797.0</c:v>
                </c:pt>
                <c:pt idx="175">
                  <c:v>41798.0</c:v>
                </c:pt>
                <c:pt idx="176">
                  <c:v>41799.0</c:v>
                </c:pt>
                <c:pt idx="177">
                  <c:v>41800.0</c:v>
                </c:pt>
                <c:pt idx="178">
                  <c:v>41801.0</c:v>
                </c:pt>
                <c:pt idx="179">
                  <c:v>41802.0</c:v>
                </c:pt>
                <c:pt idx="180">
                  <c:v>41803.0</c:v>
                </c:pt>
                <c:pt idx="181">
                  <c:v>41804.0</c:v>
                </c:pt>
                <c:pt idx="182">
                  <c:v>41805.0</c:v>
                </c:pt>
                <c:pt idx="183">
                  <c:v>41806.0</c:v>
                </c:pt>
                <c:pt idx="184">
                  <c:v>41807.0</c:v>
                </c:pt>
                <c:pt idx="185">
                  <c:v>41808.0</c:v>
                </c:pt>
                <c:pt idx="186">
                  <c:v>41809.0</c:v>
                </c:pt>
                <c:pt idx="187">
                  <c:v>41810.0</c:v>
                </c:pt>
                <c:pt idx="188">
                  <c:v>41811.0</c:v>
                </c:pt>
                <c:pt idx="189">
                  <c:v>41812.0</c:v>
                </c:pt>
                <c:pt idx="190">
                  <c:v>41813.0</c:v>
                </c:pt>
                <c:pt idx="191">
                  <c:v>41814.0</c:v>
                </c:pt>
                <c:pt idx="192">
                  <c:v>41815.0</c:v>
                </c:pt>
                <c:pt idx="193">
                  <c:v>41816.0</c:v>
                </c:pt>
                <c:pt idx="194">
                  <c:v>41817.0</c:v>
                </c:pt>
                <c:pt idx="195">
                  <c:v>41818.0</c:v>
                </c:pt>
                <c:pt idx="196">
                  <c:v>41819.0</c:v>
                </c:pt>
                <c:pt idx="197">
                  <c:v>41820.0</c:v>
                </c:pt>
                <c:pt idx="198">
                  <c:v>41821.0</c:v>
                </c:pt>
                <c:pt idx="199">
                  <c:v>41822.0</c:v>
                </c:pt>
                <c:pt idx="200">
                  <c:v>41823.0</c:v>
                </c:pt>
                <c:pt idx="201">
                  <c:v>41824.0</c:v>
                </c:pt>
                <c:pt idx="202">
                  <c:v>41825.0</c:v>
                </c:pt>
                <c:pt idx="203">
                  <c:v>41826.0</c:v>
                </c:pt>
                <c:pt idx="204">
                  <c:v>41827.0</c:v>
                </c:pt>
                <c:pt idx="205">
                  <c:v>41828.0</c:v>
                </c:pt>
                <c:pt idx="206">
                  <c:v>41829.0</c:v>
                </c:pt>
                <c:pt idx="207">
                  <c:v>41830.0</c:v>
                </c:pt>
                <c:pt idx="208">
                  <c:v>41831.0</c:v>
                </c:pt>
                <c:pt idx="209">
                  <c:v>41832.0</c:v>
                </c:pt>
                <c:pt idx="210">
                  <c:v>41833.0</c:v>
                </c:pt>
                <c:pt idx="211">
                  <c:v>41834.0</c:v>
                </c:pt>
                <c:pt idx="212">
                  <c:v>41835.0</c:v>
                </c:pt>
                <c:pt idx="213">
                  <c:v>41836.0</c:v>
                </c:pt>
                <c:pt idx="214">
                  <c:v>41837.0</c:v>
                </c:pt>
                <c:pt idx="215">
                  <c:v>41838.0</c:v>
                </c:pt>
                <c:pt idx="216">
                  <c:v>41839.0</c:v>
                </c:pt>
                <c:pt idx="217">
                  <c:v>41840.0</c:v>
                </c:pt>
                <c:pt idx="218">
                  <c:v>41841.0</c:v>
                </c:pt>
                <c:pt idx="219">
                  <c:v>41842.0</c:v>
                </c:pt>
                <c:pt idx="220">
                  <c:v>41843.0</c:v>
                </c:pt>
                <c:pt idx="221">
                  <c:v>41844.0</c:v>
                </c:pt>
                <c:pt idx="222">
                  <c:v>41845.0</c:v>
                </c:pt>
                <c:pt idx="223">
                  <c:v>41846.0</c:v>
                </c:pt>
                <c:pt idx="224">
                  <c:v>41847.0</c:v>
                </c:pt>
                <c:pt idx="225">
                  <c:v>41848.0</c:v>
                </c:pt>
                <c:pt idx="226">
                  <c:v>41849.0</c:v>
                </c:pt>
                <c:pt idx="227">
                  <c:v>41850.0</c:v>
                </c:pt>
                <c:pt idx="228">
                  <c:v>41851.0</c:v>
                </c:pt>
                <c:pt idx="229">
                  <c:v>41852.0</c:v>
                </c:pt>
                <c:pt idx="230">
                  <c:v>41853.0</c:v>
                </c:pt>
                <c:pt idx="231">
                  <c:v>41854.0</c:v>
                </c:pt>
                <c:pt idx="232">
                  <c:v>41855.0</c:v>
                </c:pt>
                <c:pt idx="233">
                  <c:v>41856.0</c:v>
                </c:pt>
                <c:pt idx="234">
                  <c:v>41857.0</c:v>
                </c:pt>
                <c:pt idx="235">
                  <c:v>41858.0</c:v>
                </c:pt>
                <c:pt idx="236">
                  <c:v>41859.0</c:v>
                </c:pt>
                <c:pt idx="237">
                  <c:v>41860.0</c:v>
                </c:pt>
                <c:pt idx="238">
                  <c:v>41861.0</c:v>
                </c:pt>
                <c:pt idx="239">
                  <c:v>41862.0</c:v>
                </c:pt>
                <c:pt idx="240">
                  <c:v>41863.0</c:v>
                </c:pt>
                <c:pt idx="241">
                  <c:v>41864.0</c:v>
                </c:pt>
                <c:pt idx="242">
                  <c:v>41865.0</c:v>
                </c:pt>
                <c:pt idx="243">
                  <c:v>41866.0</c:v>
                </c:pt>
                <c:pt idx="244">
                  <c:v>41867.0</c:v>
                </c:pt>
                <c:pt idx="245">
                  <c:v>41868.0</c:v>
                </c:pt>
                <c:pt idx="246">
                  <c:v>41869.0</c:v>
                </c:pt>
                <c:pt idx="247">
                  <c:v>41870.0</c:v>
                </c:pt>
                <c:pt idx="248">
                  <c:v>41871.0</c:v>
                </c:pt>
                <c:pt idx="249">
                  <c:v>41872.0</c:v>
                </c:pt>
                <c:pt idx="250">
                  <c:v>41873.0</c:v>
                </c:pt>
                <c:pt idx="251">
                  <c:v>41874.0</c:v>
                </c:pt>
                <c:pt idx="252">
                  <c:v>41875.0</c:v>
                </c:pt>
                <c:pt idx="253">
                  <c:v>41876.0</c:v>
                </c:pt>
                <c:pt idx="254">
                  <c:v>41877.0</c:v>
                </c:pt>
                <c:pt idx="255">
                  <c:v>41878.0</c:v>
                </c:pt>
                <c:pt idx="256">
                  <c:v>41879.0</c:v>
                </c:pt>
                <c:pt idx="257">
                  <c:v>41880.0</c:v>
                </c:pt>
                <c:pt idx="258">
                  <c:v>41881.0</c:v>
                </c:pt>
                <c:pt idx="259">
                  <c:v>41882.0</c:v>
                </c:pt>
                <c:pt idx="260">
                  <c:v>41883.0</c:v>
                </c:pt>
                <c:pt idx="261">
                  <c:v>41884.0</c:v>
                </c:pt>
                <c:pt idx="262">
                  <c:v>41885.0</c:v>
                </c:pt>
                <c:pt idx="263">
                  <c:v>41886.0</c:v>
                </c:pt>
                <c:pt idx="264">
                  <c:v>41887.0</c:v>
                </c:pt>
                <c:pt idx="265">
                  <c:v>41888.0</c:v>
                </c:pt>
                <c:pt idx="266">
                  <c:v>41889.0</c:v>
                </c:pt>
                <c:pt idx="267">
                  <c:v>41890.0</c:v>
                </c:pt>
                <c:pt idx="268">
                  <c:v>41891.0</c:v>
                </c:pt>
                <c:pt idx="269">
                  <c:v>41892.0</c:v>
                </c:pt>
                <c:pt idx="270">
                  <c:v>41893.0</c:v>
                </c:pt>
                <c:pt idx="271">
                  <c:v>41894.0</c:v>
                </c:pt>
                <c:pt idx="272">
                  <c:v>41895.0</c:v>
                </c:pt>
                <c:pt idx="273">
                  <c:v>41896.0</c:v>
                </c:pt>
                <c:pt idx="274">
                  <c:v>41897.0</c:v>
                </c:pt>
                <c:pt idx="275">
                  <c:v>41898.0</c:v>
                </c:pt>
                <c:pt idx="276">
                  <c:v>41899.0</c:v>
                </c:pt>
                <c:pt idx="277">
                  <c:v>41900.0</c:v>
                </c:pt>
                <c:pt idx="278">
                  <c:v>41901.0</c:v>
                </c:pt>
                <c:pt idx="279">
                  <c:v>41902.0</c:v>
                </c:pt>
                <c:pt idx="280">
                  <c:v>41903.0</c:v>
                </c:pt>
                <c:pt idx="281">
                  <c:v>41904.0</c:v>
                </c:pt>
                <c:pt idx="282">
                  <c:v>41905.0</c:v>
                </c:pt>
                <c:pt idx="283">
                  <c:v>41906.0</c:v>
                </c:pt>
                <c:pt idx="284">
                  <c:v>41907.0</c:v>
                </c:pt>
                <c:pt idx="285">
                  <c:v>41908.0</c:v>
                </c:pt>
                <c:pt idx="286">
                  <c:v>41909.0</c:v>
                </c:pt>
                <c:pt idx="287">
                  <c:v>41910.0</c:v>
                </c:pt>
                <c:pt idx="288">
                  <c:v>41911.0</c:v>
                </c:pt>
                <c:pt idx="289">
                  <c:v>41912.0</c:v>
                </c:pt>
                <c:pt idx="290">
                  <c:v>41913.0</c:v>
                </c:pt>
                <c:pt idx="291">
                  <c:v>41914.0</c:v>
                </c:pt>
                <c:pt idx="292">
                  <c:v>41915.0</c:v>
                </c:pt>
                <c:pt idx="293">
                  <c:v>41916.0</c:v>
                </c:pt>
                <c:pt idx="294">
                  <c:v>41917.0</c:v>
                </c:pt>
                <c:pt idx="295">
                  <c:v>41918.0</c:v>
                </c:pt>
                <c:pt idx="296">
                  <c:v>41919.0</c:v>
                </c:pt>
                <c:pt idx="297">
                  <c:v>41920.0</c:v>
                </c:pt>
                <c:pt idx="298">
                  <c:v>41921.0</c:v>
                </c:pt>
                <c:pt idx="299">
                  <c:v>41922.0</c:v>
                </c:pt>
                <c:pt idx="300">
                  <c:v>41923.0</c:v>
                </c:pt>
                <c:pt idx="301">
                  <c:v>41924.0</c:v>
                </c:pt>
                <c:pt idx="302">
                  <c:v>41925.0</c:v>
                </c:pt>
                <c:pt idx="303">
                  <c:v>41926.0</c:v>
                </c:pt>
                <c:pt idx="304">
                  <c:v>41927.0</c:v>
                </c:pt>
                <c:pt idx="305">
                  <c:v>41928.0</c:v>
                </c:pt>
                <c:pt idx="306">
                  <c:v>41929.0</c:v>
                </c:pt>
                <c:pt idx="307">
                  <c:v>41930.0</c:v>
                </c:pt>
                <c:pt idx="308">
                  <c:v>41931.0</c:v>
                </c:pt>
                <c:pt idx="309">
                  <c:v>41932.0</c:v>
                </c:pt>
                <c:pt idx="310">
                  <c:v>41933.0</c:v>
                </c:pt>
                <c:pt idx="311">
                  <c:v>41934.0</c:v>
                </c:pt>
                <c:pt idx="312">
                  <c:v>41935.0</c:v>
                </c:pt>
                <c:pt idx="313">
                  <c:v>41936.0</c:v>
                </c:pt>
                <c:pt idx="314">
                  <c:v>41937.0</c:v>
                </c:pt>
                <c:pt idx="315">
                  <c:v>41938.0</c:v>
                </c:pt>
                <c:pt idx="316">
                  <c:v>41939.0</c:v>
                </c:pt>
                <c:pt idx="317">
                  <c:v>41940.0</c:v>
                </c:pt>
                <c:pt idx="318">
                  <c:v>41941.0</c:v>
                </c:pt>
                <c:pt idx="319">
                  <c:v>41942.0</c:v>
                </c:pt>
                <c:pt idx="320">
                  <c:v>41943.0</c:v>
                </c:pt>
                <c:pt idx="321">
                  <c:v>41944.0</c:v>
                </c:pt>
                <c:pt idx="322">
                  <c:v>41945.0</c:v>
                </c:pt>
                <c:pt idx="323">
                  <c:v>41946.0</c:v>
                </c:pt>
                <c:pt idx="324">
                  <c:v>41947.0</c:v>
                </c:pt>
                <c:pt idx="325">
                  <c:v>41948.0</c:v>
                </c:pt>
                <c:pt idx="326">
                  <c:v>41949.0</c:v>
                </c:pt>
                <c:pt idx="327">
                  <c:v>41950.0</c:v>
                </c:pt>
                <c:pt idx="328">
                  <c:v>41951.0</c:v>
                </c:pt>
                <c:pt idx="329">
                  <c:v>41952.0</c:v>
                </c:pt>
                <c:pt idx="330">
                  <c:v>41953.0</c:v>
                </c:pt>
                <c:pt idx="331">
                  <c:v>41954.0</c:v>
                </c:pt>
                <c:pt idx="332">
                  <c:v>41955.0</c:v>
                </c:pt>
                <c:pt idx="333">
                  <c:v>41956.0</c:v>
                </c:pt>
                <c:pt idx="334">
                  <c:v>41957.0</c:v>
                </c:pt>
                <c:pt idx="335">
                  <c:v>41958.0</c:v>
                </c:pt>
                <c:pt idx="336">
                  <c:v>41959.0</c:v>
                </c:pt>
                <c:pt idx="337">
                  <c:v>41960.0</c:v>
                </c:pt>
                <c:pt idx="338">
                  <c:v>41961.0</c:v>
                </c:pt>
                <c:pt idx="339">
                  <c:v>41962.0</c:v>
                </c:pt>
                <c:pt idx="340">
                  <c:v>41963.0</c:v>
                </c:pt>
                <c:pt idx="341">
                  <c:v>41964.0</c:v>
                </c:pt>
                <c:pt idx="342">
                  <c:v>41965.0</c:v>
                </c:pt>
                <c:pt idx="343">
                  <c:v>41966.0</c:v>
                </c:pt>
                <c:pt idx="344">
                  <c:v>41967.0</c:v>
                </c:pt>
                <c:pt idx="345">
                  <c:v>41968.0</c:v>
                </c:pt>
                <c:pt idx="346">
                  <c:v>41969.0</c:v>
                </c:pt>
                <c:pt idx="347">
                  <c:v>41970.0</c:v>
                </c:pt>
                <c:pt idx="348">
                  <c:v>41971.0</c:v>
                </c:pt>
                <c:pt idx="349">
                  <c:v>41972.0</c:v>
                </c:pt>
                <c:pt idx="350">
                  <c:v>41973.0</c:v>
                </c:pt>
                <c:pt idx="351">
                  <c:v>41974.0</c:v>
                </c:pt>
                <c:pt idx="352">
                  <c:v>41975.0</c:v>
                </c:pt>
                <c:pt idx="353">
                  <c:v>41976.0</c:v>
                </c:pt>
                <c:pt idx="354">
                  <c:v>41977.0</c:v>
                </c:pt>
                <c:pt idx="355">
                  <c:v>41978.0</c:v>
                </c:pt>
                <c:pt idx="356">
                  <c:v>41979.0</c:v>
                </c:pt>
                <c:pt idx="357">
                  <c:v>41980.0</c:v>
                </c:pt>
                <c:pt idx="358">
                  <c:v>41981.0</c:v>
                </c:pt>
                <c:pt idx="359">
                  <c:v>41982.0</c:v>
                </c:pt>
                <c:pt idx="360">
                  <c:v>41983.0</c:v>
                </c:pt>
                <c:pt idx="361">
                  <c:v>41984.0</c:v>
                </c:pt>
                <c:pt idx="362">
                  <c:v>41985.0</c:v>
                </c:pt>
                <c:pt idx="363">
                  <c:v>41986.0</c:v>
                </c:pt>
                <c:pt idx="364">
                  <c:v>41987.0</c:v>
                </c:pt>
                <c:pt idx="365">
                  <c:v>41988.0</c:v>
                </c:pt>
                <c:pt idx="366">
                  <c:v>41989.0</c:v>
                </c:pt>
                <c:pt idx="367">
                  <c:v>41990.0</c:v>
                </c:pt>
                <c:pt idx="368">
                  <c:v>41991.0</c:v>
                </c:pt>
                <c:pt idx="369">
                  <c:v>41992.0</c:v>
                </c:pt>
                <c:pt idx="370">
                  <c:v>41993.0</c:v>
                </c:pt>
                <c:pt idx="371">
                  <c:v>41994.0</c:v>
                </c:pt>
                <c:pt idx="372">
                  <c:v>41995.0</c:v>
                </c:pt>
                <c:pt idx="373">
                  <c:v>41996.0</c:v>
                </c:pt>
                <c:pt idx="374">
                  <c:v>41997.0</c:v>
                </c:pt>
                <c:pt idx="375">
                  <c:v>41998.0</c:v>
                </c:pt>
                <c:pt idx="376">
                  <c:v>41999.0</c:v>
                </c:pt>
                <c:pt idx="377">
                  <c:v>42000.0</c:v>
                </c:pt>
                <c:pt idx="378">
                  <c:v>42001.0</c:v>
                </c:pt>
                <c:pt idx="379">
                  <c:v>42002.0</c:v>
                </c:pt>
                <c:pt idx="380">
                  <c:v>42003.0</c:v>
                </c:pt>
                <c:pt idx="381">
                  <c:v>42004.0</c:v>
                </c:pt>
                <c:pt idx="382">
                  <c:v>42005.0</c:v>
                </c:pt>
                <c:pt idx="383">
                  <c:v>42006.0</c:v>
                </c:pt>
                <c:pt idx="384">
                  <c:v>42007.0</c:v>
                </c:pt>
                <c:pt idx="385">
                  <c:v>42008.0</c:v>
                </c:pt>
                <c:pt idx="386">
                  <c:v>42009.0</c:v>
                </c:pt>
                <c:pt idx="387">
                  <c:v>42010.0</c:v>
                </c:pt>
                <c:pt idx="388">
                  <c:v>42011.0</c:v>
                </c:pt>
                <c:pt idx="389">
                  <c:v>42012.0</c:v>
                </c:pt>
                <c:pt idx="390">
                  <c:v>42013.0</c:v>
                </c:pt>
                <c:pt idx="391">
                  <c:v>42014.0</c:v>
                </c:pt>
                <c:pt idx="392">
                  <c:v>42015.0</c:v>
                </c:pt>
                <c:pt idx="393">
                  <c:v>42016.0</c:v>
                </c:pt>
                <c:pt idx="394">
                  <c:v>42017.0</c:v>
                </c:pt>
                <c:pt idx="395">
                  <c:v>42018.0</c:v>
                </c:pt>
                <c:pt idx="396">
                  <c:v>42019.0</c:v>
                </c:pt>
              </c:numCache>
            </c:numRef>
          </c:xVal>
          <c:yVal>
            <c:numRef>
              <c:f>fMAE!$B$2:$B$398</c:f>
              <c:numCache>
                <c:formatCode>0.000</c:formatCode>
                <c:ptCount val="397"/>
                <c:pt idx="0">
                  <c:v>29.85074626865671</c:v>
                </c:pt>
                <c:pt idx="1">
                  <c:v>80.37383177570032</c:v>
                </c:pt>
                <c:pt idx="2">
                  <c:v>58.2089552238806</c:v>
                </c:pt>
                <c:pt idx="3">
                  <c:v>55.39568345323688</c:v>
                </c:pt>
                <c:pt idx="5">
                  <c:v>52.83018867924499</c:v>
                </c:pt>
                <c:pt idx="6">
                  <c:v>39.82300884955752</c:v>
                </c:pt>
                <c:pt idx="7">
                  <c:v>29.44383860414395</c:v>
                </c:pt>
                <c:pt idx="8">
                  <c:v>35.04672897196262</c:v>
                </c:pt>
                <c:pt idx="9">
                  <c:v>30.43478260869565</c:v>
                </c:pt>
                <c:pt idx="10">
                  <c:v>70.51282051282008</c:v>
                </c:pt>
                <c:pt idx="11">
                  <c:v>77.52808988764045</c:v>
                </c:pt>
                <c:pt idx="12">
                  <c:v>69.69696969696968</c:v>
                </c:pt>
                <c:pt idx="13">
                  <c:v>88.7931034482759</c:v>
                </c:pt>
                <c:pt idx="14">
                  <c:v>28.64259028642588</c:v>
                </c:pt>
                <c:pt idx="15">
                  <c:v>36.61485319516407</c:v>
                </c:pt>
                <c:pt idx="16">
                  <c:v>46.66666666666626</c:v>
                </c:pt>
                <c:pt idx="18">
                  <c:v>54.585152838428</c:v>
                </c:pt>
                <c:pt idx="19">
                  <c:v>40.06024096385542</c:v>
                </c:pt>
                <c:pt idx="20">
                  <c:v>73.6842105263158</c:v>
                </c:pt>
                <c:pt idx="21">
                  <c:v>56.18556701030928</c:v>
                </c:pt>
                <c:pt idx="22">
                  <c:v>41.71428571428572</c:v>
                </c:pt>
                <c:pt idx="23">
                  <c:v>43.29896907216495</c:v>
                </c:pt>
                <c:pt idx="24">
                  <c:v>61.61616161616161</c:v>
                </c:pt>
                <c:pt idx="25">
                  <c:v>67.53926701570681</c:v>
                </c:pt>
                <c:pt idx="26">
                  <c:v>65.15151515151514</c:v>
                </c:pt>
                <c:pt idx="27">
                  <c:v>35.30351437699681</c:v>
                </c:pt>
                <c:pt idx="28">
                  <c:v>27.56410256410256</c:v>
                </c:pt>
                <c:pt idx="29">
                  <c:v>95.49549549549548</c:v>
                </c:pt>
                <c:pt idx="30">
                  <c:v>40.1253918495298</c:v>
                </c:pt>
                <c:pt idx="31">
                  <c:v>42.5</c:v>
                </c:pt>
                <c:pt idx="34">
                  <c:v>73.97260273972562</c:v>
                </c:pt>
                <c:pt idx="35">
                  <c:v>65.44117647058823</c:v>
                </c:pt>
                <c:pt idx="36">
                  <c:v>79.4871794871795</c:v>
                </c:pt>
                <c:pt idx="37">
                  <c:v>84.41558441558441</c:v>
                </c:pt>
                <c:pt idx="38">
                  <c:v>61.97916666666626</c:v>
                </c:pt>
                <c:pt idx="40">
                  <c:v>48.17518248175182</c:v>
                </c:pt>
                <c:pt idx="43">
                  <c:v>70.0</c:v>
                </c:pt>
                <c:pt idx="44">
                  <c:v>71.87499999999998</c:v>
                </c:pt>
                <c:pt idx="45">
                  <c:v>75.5813953488372</c:v>
                </c:pt>
                <c:pt idx="46">
                  <c:v>41.40969162995594</c:v>
                </c:pt>
                <c:pt idx="47">
                  <c:v>58.65724381625439</c:v>
                </c:pt>
                <c:pt idx="48">
                  <c:v>60.75268817204302</c:v>
                </c:pt>
                <c:pt idx="49">
                  <c:v>50.50167224080268</c:v>
                </c:pt>
                <c:pt idx="50">
                  <c:v>37.97297297297298</c:v>
                </c:pt>
                <c:pt idx="51">
                  <c:v>39.0625</c:v>
                </c:pt>
                <c:pt idx="52">
                  <c:v>42.02626641651032</c:v>
                </c:pt>
                <c:pt idx="53">
                  <c:v>45.02369668246445</c:v>
                </c:pt>
                <c:pt idx="54">
                  <c:v>69.12751677852306</c:v>
                </c:pt>
                <c:pt idx="55">
                  <c:v>58.33333333333334</c:v>
                </c:pt>
                <c:pt idx="56">
                  <c:v>66.25766871165645</c:v>
                </c:pt>
                <c:pt idx="57">
                  <c:v>67.30769230769231</c:v>
                </c:pt>
                <c:pt idx="58">
                  <c:v>59.66386554621849</c:v>
                </c:pt>
                <c:pt idx="59">
                  <c:v>45.41062801932337</c:v>
                </c:pt>
                <c:pt idx="60">
                  <c:v>36.97604790419162</c:v>
                </c:pt>
                <c:pt idx="61">
                  <c:v>38.81987577639722</c:v>
                </c:pt>
                <c:pt idx="62">
                  <c:v>48.3695652173913</c:v>
                </c:pt>
                <c:pt idx="63">
                  <c:v>71.42857142857135</c:v>
                </c:pt>
                <c:pt idx="64">
                  <c:v>69.0</c:v>
                </c:pt>
                <c:pt idx="65">
                  <c:v>40.51724137930999</c:v>
                </c:pt>
                <c:pt idx="66">
                  <c:v>36.9811320754717</c:v>
                </c:pt>
                <c:pt idx="67">
                  <c:v>45.85152838427948</c:v>
                </c:pt>
                <c:pt idx="68">
                  <c:v>31.36094674556212</c:v>
                </c:pt>
                <c:pt idx="69">
                  <c:v>35.32608695652174</c:v>
                </c:pt>
                <c:pt idx="70">
                  <c:v>55.06072874493928</c:v>
                </c:pt>
                <c:pt idx="71">
                  <c:v>59.21450151057402</c:v>
                </c:pt>
                <c:pt idx="72">
                  <c:v>66.26506024096384</c:v>
                </c:pt>
                <c:pt idx="73">
                  <c:v>50.33783783783784</c:v>
                </c:pt>
                <c:pt idx="74">
                  <c:v>48.16326530612244</c:v>
                </c:pt>
                <c:pt idx="75">
                  <c:v>73.10924369747898</c:v>
                </c:pt>
                <c:pt idx="77">
                  <c:v>52.07100591715975</c:v>
                </c:pt>
                <c:pt idx="78">
                  <c:v>40.40404040404007</c:v>
                </c:pt>
                <c:pt idx="79">
                  <c:v>43.53448275862039</c:v>
                </c:pt>
                <c:pt idx="80">
                  <c:v>66.02564102564101</c:v>
                </c:pt>
                <c:pt idx="81">
                  <c:v>55.24861878453038</c:v>
                </c:pt>
                <c:pt idx="82">
                  <c:v>29.00485436893204</c:v>
                </c:pt>
                <c:pt idx="83">
                  <c:v>45.78313253012048</c:v>
                </c:pt>
                <c:pt idx="84">
                  <c:v>39.73333333333332</c:v>
                </c:pt>
                <c:pt idx="85">
                  <c:v>66.45569620253121</c:v>
                </c:pt>
                <c:pt idx="86">
                  <c:v>47.8021978021978</c:v>
                </c:pt>
                <c:pt idx="87">
                  <c:v>43.98496240601504</c:v>
                </c:pt>
                <c:pt idx="88">
                  <c:v>39.03225806451613</c:v>
                </c:pt>
                <c:pt idx="89">
                  <c:v>78.2178217821782</c:v>
                </c:pt>
                <c:pt idx="90">
                  <c:v>80.61224489795885</c:v>
                </c:pt>
                <c:pt idx="91">
                  <c:v>34.64566929133854</c:v>
                </c:pt>
                <c:pt idx="92">
                  <c:v>39.2857142857143</c:v>
                </c:pt>
                <c:pt idx="93">
                  <c:v>31.5040650406504</c:v>
                </c:pt>
                <c:pt idx="95">
                  <c:v>48.54014598540146</c:v>
                </c:pt>
                <c:pt idx="97">
                  <c:v>63.33333333333334</c:v>
                </c:pt>
                <c:pt idx="98">
                  <c:v>45.34883720930203</c:v>
                </c:pt>
                <c:pt idx="99">
                  <c:v>62.4</c:v>
                </c:pt>
                <c:pt idx="100">
                  <c:v>45.91836734693877</c:v>
                </c:pt>
                <c:pt idx="101">
                  <c:v>61.1842105263158</c:v>
                </c:pt>
                <c:pt idx="102">
                  <c:v>78.98550724637681</c:v>
                </c:pt>
                <c:pt idx="103">
                  <c:v>46.84684684684684</c:v>
                </c:pt>
                <c:pt idx="104">
                  <c:v>34.48905109489039</c:v>
                </c:pt>
                <c:pt idx="105">
                  <c:v>32.03026481715006</c:v>
                </c:pt>
                <c:pt idx="106">
                  <c:v>36.52007648183557</c:v>
                </c:pt>
                <c:pt idx="107">
                  <c:v>86.4</c:v>
                </c:pt>
                <c:pt idx="108">
                  <c:v>54.04255319148936</c:v>
                </c:pt>
                <c:pt idx="109">
                  <c:v>36.62551440329219</c:v>
                </c:pt>
                <c:pt idx="110">
                  <c:v>34.44976076555024</c:v>
                </c:pt>
                <c:pt idx="111">
                  <c:v>36.92946058091287</c:v>
                </c:pt>
                <c:pt idx="112">
                  <c:v>56.56565656565627</c:v>
                </c:pt>
                <c:pt idx="113">
                  <c:v>28.99869960988297</c:v>
                </c:pt>
                <c:pt idx="114">
                  <c:v>35.12974051896207</c:v>
                </c:pt>
                <c:pt idx="115">
                  <c:v>57.71428571428573</c:v>
                </c:pt>
                <c:pt idx="116">
                  <c:v>89.0909090909091</c:v>
                </c:pt>
                <c:pt idx="117">
                  <c:v>59.7560975609756</c:v>
                </c:pt>
                <c:pt idx="118">
                  <c:v>65.56291390728477</c:v>
                </c:pt>
                <c:pt idx="119">
                  <c:v>39.73941368078175</c:v>
                </c:pt>
                <c:pt idx="120">
                  <c:v>37.71428571428572</c:v>
                </c:pt>
                <c:pt idx="121">
                  <c:v>31.61397670549085</c:v>
                </c:pt>
                <c:pt idx="122">
                  <c:v>31.00890207715132</c:v>
                </c:pt>
                <c:pt idx="123">
                  <c:v>63.23529411764704</c:v>
                </c:pt>
                <c:pt idx="124">
                  <c:v>42.47491638795986</c:v>
                </c:pt>
                <c:pt idx="125">
                  <c:v>34.55555555555556</c:v>
                </c:pt>
                <c:pt idx="126">
                  <c:v>51.36054421768704</c:v>
                </c:pt>
                <c:pt idx="127">
                  <c:v>48.18181818181817</c:v>
                </c:pt>
                <c:pt idx="128">
                  <c:v>46.42857142857143</c:v>
                </c:pt>
                <c:pt idx="129">
                  <c:v>66.11570247933885</c:v>
                </c:pt>
                <c:pt idx="130">
                  <c:v>54.87364620938599</c:v>
                </c:pt>
                <c:pt idx="131">
                  <c:v>38.36858006042296</c:v>
                </c:pt>
                <c:pt idx="132">
                  <c:v>30.25936599423631</c:v>
                </c:pt>
                <c:pt idx="133">
                  <c:v>56.78391959798994</c:v>
                </c:pt>
                <c:pt idx="134">
                  <c:v>37.123745819398</c:v>
                </c:pt>
                <c:pt idx="135">
                  <c:v>30.7909604519774</c:v>
                </c:pt>
                <c:pt idx="136">
                  <c:v>36.983842010772</c:v>
                </c:pt>
                <c:pt idx="137">
                  <c:v>34.86842105263128</c:v>
                </c:pt>
                <c:pt idx="138">
                  <c:v>58.94039735099334</c:v>
                </c:pt>
                <c:pt idx="139">
                  <c:v>36.11940298507462</c:v>
                </c:pt>
                <c:pt idx="140">
                  <c:v>41.6030534351145</c:v>
                </c:pt>
                <c:pt idx="141">
                  <c:v>69.23076923076923</c:v>
                </c:pt>
                <c:pt idx="142">
                  <c:v>59.44055944055944</c:v>
                </c:pt>
                <c:pt idx="143">
                  <c:v>70.4</c:v>
                </c:pt>
                <c:pt idx="144">
                  <c:v>57.2347266881029</c:v>
                </c:pt>
                <c:pt idx="145">
                  <c:v>34.59119496855346</c:v>
                </c:pt>
                <c:pt idx="146">
                  <c:v>38.8888888888889</c:v>
                </c:pt>
                <c:pt idx="147">
                  <c:v>41.63934426229508</c:v>
                </c:pt>
                <c:pt idx="148">
                  <c:v>30.69620253164557</c:v>
                </c:pt>
                <c:pt idx="149">
                  <c:v>28.13455657492355</c:v>
                </c:pt>
                <c:pt idx="150">
                  <c:v>36.85897435897436</c:v>
                </c:pt>
                <c:pt idx="151">
                  <c:v>28.81136950904393</c:v>
                </c:pt>
                <c:pt idx="152">
                  <c:v>36.07427055702917</c:v>
                </c:pt>
                <c:pt idx="153">
                  <c:v>49.87212276214834</c:v>
                </c:pt>
                <c:pt idx="154">
                  <c:v>49.76525821596244</c:v>
                </c:pt>
                <c:pt idx="155">
                  <c:v>53.92156862745098</c:v>
                </c:pt>
                <c:pt idx="156">
                  <c:v>37.56218905472637</c:v>
                </c:pt>
                <c:pt idx="157">
                  <c:v>56.20915032679738</c:v>
                </c:pt>
                <c:pt idx="158">
                  <c:v>47.10327455919384</c:v>
                </c:pt>
                <c:pt idx="159">
                  <c:v>56.78571428571428</c:v>
                </c:pt>
                <c:pt idx="160">
                  <c:v>38.75</c:v>
                </c:pt>
                <c:pt idx="161">
                  <c:v>42.0</c:v>
                </c:pt>
                <c:pt idx="162">
                  <c:v>40.9952606635071</c:v>
                </c:pt>
                <c:pt idx="163">
                  <c:v>35.0</c:v>
                </c:pt>
                <c:pt idx="164">
                  <c:v>39.03420523138833</c:v>
                </c:pt>
                <c:pt idx="165">
                  <c:v>40.0</c:v>
                </c:pt>
                <c:pt idx="166">
                  <c:v>45.3883495145631</c:v>
                </c:pt>
                <c:pt idx="167">
                  <c:v>44.72934472934473</c:v>
                </c:pt>
                <c:pt idx="168">
                  <c:v>40.48140043763619</c:v>
                </c:pt>
                <c:pt idx="169">
                  <c:v>39.38775510204082</c:v>
                </c:pt>
                <c:pt idx="170">
                  <c:v>34.10404624277457</c:v>
                </c:pt>
                <c:pt idx="171">
                  <c:v>46.16895874263261</c:v>
                </c:pt>
                <c:pt idx="172">
                  <c:v>40.0</c:v>
                </c:pt>
                <c:pt idx="173">
                  <c:v>44.80369515011547</c:v>
                </c:pt>
                <c:pt idx="174">
                  <c:v>41.56862745098039</c:v>
                </c:pt>
                <c:pt idx="175">
                  <c:v>38.77159309021113</c:v>
                </c:pt>
                <c:pt idx="176">
                  <c:v>38.62745098039215</c:v>
                </c:pt>
                <c:pt idx="177">
                  <c:v>32.64</c:v>
                </c:pt>
                <c:pt idx="178">
                  <c:v>31.87022900763359</c:v>
                </c:pt>
                <c:pt idx="179">
                  <c:v>40.82687338501292</c:v>
                </c:pt>
                <c:pt idx="180">
                  <c:v>39.70223325062034</c:v>
                </c:pt>
                <c:pt idx="181">
                  <c:v>43.44086021505377</c:v>
                </c:pt>
                <c:pt idx="182">
                  <c:v>40.48442906574331</c:v>
                </c:pt>
                <c:pt idx="184">
                  <c:v>41.30434782608695</c:v>
                </c:pt>
                <c:pt idx="185">
                  <c:v>42.78846153846154</c:v>
                </c:pt>
                <c:pt idx="186">
                  <c:v>43.67816091954023</c:v>
                </c:pt>
                <c:pt idx="187">
                  <c:v>41.06090373280942</c:v>
                </c:pt>
                <c:pt idx="188">
                  <c:v>42.96296296296295</c:v>
                </c:pt>
                <c:pt idx="189">
                  <c:v>43.97905759162274</c:v>
                </c:pt>
                <c:pt idx="190">
                  <c:v>43.89763779527559</c:v>
                </c:pt>
                <c:pt idx="191">
                  <c:v>40.70796460176989</c:v>
                </c:pt>
                <c:pt idx="192">
                  <c:v>45.5421686746988</c:v>
                </c:pt>
                <c:pt idx="193">
                  <c:v>42.61954261954259</c:v>
                </c:pt>
                <c:pt idx="194">
                  <c:v>48.61878453038673</c:v>
                </c:pt>
                <c:pt idx="195">
                  <c:v>47.34177215189872</c:v>
                </c:pt>
                <c:pt idx="196">
                  <c:v>39.66745843230404</c:v>
                </c:pt>
                <c:pt idx="197">
                  <c:v>41.03139013452916</c:v>
                </c:pt>
                <c:pt idx="199">
                  <c:v>41.86046511627907</c:v>
                </c:pt>
                <c:pt idx="200">
                  <c:v>51.87319884726224</c:v>
                </c:pt>
                <c:pt idx="201">
                  <c:v>41.01694915254207</c:v>
                </c:pt>
                <c:pt idx="202">
                  <c:v>44.6680080482898</c:v>
                </c:pt>
                <c:pt idx="203">
                  <c:v>56.41025641025609</c:v>
                </c:pt>
                <c:pt idx="204">
                  <c:v>55.192878338279</c:v>
                </c:pt>
                <c:pt idx="205">
                  <c:v>51.53061224489796</c:v>
                </c:pt>
                <c:pt idx="206">
                  <c:v>45.25547445255475</c:v>
                </c:pt>
                <c:pt idx="207">
                  <c:v>47.96747967479633</c:v>
                </c:pt>
                <c:pt idx="208">
                  <c:v>43.23725055432372</c:v>
                </c:pt>
                <c:pt idx="209">
                  <c:v>54.65393794749404</c:v>
                </c:pt>
                <c:pt idx="210">
                  <c:v>48.80546075085324</c:v>
                </c:pt>
                <c:pt idx="211">
                  <c:v>62.17008797653958</c:v>
                </c:pt>
                <c:pt idx="212">
                  <c:v>55.858310626703</c:v>
                </c:pt>
                <c:pt idx="213">
                  <c:v>45.26748971193415</c:v>
                </c:pt>
                <c:pt idx="214">
                  <c:v>43.76278118609407</c:v>
                </c:pt>
                <c:pt idx="215">
                  <c:v>36.6896551724138</c:v>
                </c:pt>
                <c:pt idx="216">
                  <c:v>34.34190620272314</c:v>
                </c:pt>
                <c:pt idx="217">
                  <c:v>48.38709677419323</c:v>
                </c:pt>
                <c:pt idx="218">
                  <c:v>47.11864406779606</c:v>
                </c:pt>
                <c:pt idx="219">
                  <c:v>41.05839416058394</c:v>
                </c:pt>
                <c:pt idx="220">
                  <c:v>60.48951048951049</c:v>
                </c:pt>
                <c:pt idx="221">
                  <c:v>50.6393861892583</c:v>
                </c:pt>
                <c:pt idx="222">
                  <c:v>42.21311475409836</c:v>
                </c:pt>
                <c:pt idx="223">
                  <c:v>67.50902527075811</c:v>
                </c:pt>
                <c:pt idx="224">
                  <c:v>58.8888888888889</c:v>
                </c:pt>
                <c:pt idx="225">
                  <c:v>43.1980906921241</c:v>
                </c:pt>
                <c:pt idx="226">
                  <c:v>46.07329842931937</c:v>
                </c:pt>
                <c:pt idx="227">
                  <c:v>42.74661508704062</c:v>
                </c:pt>
                <c:pt idx="228">
                  <c:v>36.28318584070796</c:v>
                </c:pt>
                <c:pt idx="229">
                  <c:v>43.0084745762712</c:v>
                </c:pt>
                <c:pt idx="230">
                  <c:v>42.20907297830375</c:v>
                </c:pt>
                <c:pt idx="231">
                  <c:v>42.09302325581395</c:v>
                </c:pt>
                <c:pt idx="232">
                  <c:v>45.01216545012166</c:v>
                </c:pt>
                <c:pt idx="233">
                  <c:v>47.97979797979794</c:v>
                </c:pt>
                <c:pt idx="234">
                  <c:v>59.1695501730104</c:v>
                </c:pt>
                <c:pt idx="235">
                  <c:v>45.89178356713398</c:v>
                </c:pt>
                <c:pt idx="236">
                  <c:v>46.98492462311527</c:v>
                </c:pt>
                <c:pt idx="237">
                  <c:v>47.31934731934697</c:v>
                </c:pt>
                <c:pt idx="238">
                  <c:v>41.0958904109589</c:v>
                </c:pt>
                <c:pt idx="239">
                  <c:v>51.2987012987013</c:v>
                </c:pt>
                <c:pt idx="240">
                  <c:v>46.83544303797468</c:v>
                </c:pt>
                <c:pt idx="241">
                  <c:v>34.64837049742711</c:v>
                </c:pt>
                <c:pt idx="242">
                  <c:v>46.85598377281944</c:v>
                </c:pt>
                <c:pt idx="243">
                  <c:v>72.33201581027645</c:v>
                </c:pt>
                <c:pt idx="244">
                  <c:v>57.0247933884298</c:v>
                </c:pt>
                <c:pt idx="245">
                  <c:v>52.33644859813084</c:v>
                </c:pt>
                <c:pt idx="246">
                  <c:v>50.0</c:v>
                </c:pt>
                <c:pt idx="247">
                  <c:v>50.52631578947368</c:v>
                </c:pt>
                <c:pt idx="248">
                  <c:v>54.51612903225807</c:v>
                </c:pt>
                <c:pt idx="249">
                  <c:v>46.96969696969666</c:v>
                </c:pt>
                <c:pt idx="250">
                  <c:v>48.42105263157895</c:v>
                </c:pt>
                <c:pt idx="251">
                  <c:v>49.71428571428572</c:v>
                </c:pt>
                <c:pt idx="252">
                  <c:v>43.04029304029304</c:v>
                </c:pt>
                <c:pt idx="253">
                  <c:v>64.15094339622595</c:v>
                </c:pt>
                <c:pt idx="254">
                  <c:v>64.2857142857143</c:v>
                </c:pt>
                <c:pt idx="255">
                  <c:v>54.5138888888889</c:v>
                </c:pt>
                <c:pt idx="256">
                  <c:v>63.6842105263158</c:v>
                </c:pt>
                <c:pt idx="257">
                  <c:v>47.0059880239521</c:v>
                </c:pt>
                <c:pt idx="258">
                  <c:v>44.12532637075718</c:v>
                </c:pt>
                <c:pt idx="259">
                  <c:v>41.58004158004128</c:v>
                </c:pt>
                <c:pt idx="260">
                  <c:v>41.66666666666624</c:v>
                </c:pt>
                <c:pt idx="261">
                  <c:v>37.73946360153244</c:v>
                </c:pt>
                <c:pt idx="262">
                  <c:v>42.7906976744186</c:v>
                </c:pt>
                <c:pt idx="263">
                  <c:v>47.28850325379609</c:v>
                </c:pt>
                <c:pt idx="264">
                  <c:v>49.30747922437673</c:v>
                </c:pt>
                <c:pt idx="266">
                  <c:v>45.7286432160804</c:v>
                </c:pt>
                <c:pt idx="267">
                  <c:v>44.22310756972112</c:v>
                </c:pt>
                <c:pt idx="268">
                  <c:v>37.90849673202615</c:v>
                </c:pt>
                <c:pt idx="269">
                  <c:v>39.0909090909091</c:v>
                </c:pt>
                <c:pt idx="270">
                  <c:v>33.47639484978541</c:v>
                </c:pt>
                <c:pt idx="271">
                  <c:v>49.33774834437085</c:v>
                </c:pt>
                <c:pt idx="272">
                  <c:v>42.66666666666624</c:v>
                </c:pt>
                <c:pt idx="273">
                  <c:v>42.5257731958763</c:v>
                </c:pt>
                <c:pt idx="274">
                  <c:v>53.21637426900584</c:v>
                </c:pt>
                <c:pt idx="275">
                  <c:v>42.3913043478261</c:v>
                </c:pt>
                <c:pt idx="277">
                  <c:v>33.94495412844037</c:v>
                </c:pt>
                <c:pt idx="279">
                  <c:v>47.6861167002012</c:v>
                </c:pt>
                <c:pt idx="280">
                  <c:v>41.85463659147838</c:v>
                </c:pt>
                <c:pt idx="281">
                  <c:v>49.6323529411765</c:v>
                </c:pt>
                <c:pt idx="282">
                  <c:v>47.68392370572207</c:v>
                </c:pt>
                <c:pt idx="283">
                  <c:v>58.64864864864865</c:v>
                </c:pt>
                <c:pt idx="284">
                  <c:v>36.95238095238096</c:v>
                </c:pt>
                <c:pt idx="285">
                  <c:v>46.7948717948718</c:v>
                </c:pt>
                <c:pt idx="286">
                  <c:v>34.42028985507216</c:v>
                </c:pt>
                <c:pt idx="287">
                  <c:v>39.10149750415974</c:v>
                </c:pt>
                <c:pt idx="288">
                  <c:v>44.12607449856734</c:v>
                </c:pt>
                <c:pt idx="289">
                  <c:v>41.51436031331593</c:v>
                </c:pt>
                <c:pt idx="290">
                  <c:v>45.09803921568627</c:v>
                </c:pt>
                <c:pt idx="291">
                  <c:v>37.24137931034482</c:v>
                </c:pt>
                <c:pt idx="293">
                  <c:v>40.30769230769199</c:v>
                </c:pt>
                <c:pt idx="294">
                  <c:v>55.39033457249069</c:v>
                </c:pt>
                <c:pt idx="295">
                  <c:v>47.51773049645391</c:v>
                </c:pt>
                <c:pt idx="296">
                  <c:v>37.6271186440678</c:v>
                </c:pt>
                <c:pt idx="297">
                  <c:v>35.77464788732394</c:v>
                </c:pt>
                <c:pt idx="298">
                  <c:v>46.24624624624624</c:v>
                </c:pt>
                <c:pt idx="299">
                  <c:v>33.4913112164297</c:v>
                </c:pt>
                <c:pt idx="300">
                  <c:v>36.4120781527531</c:v>
                </c:pt>
                <c:pt idx="301">
                  <c:v>43.06049822064055</c:v>
                </c:pt>
                <c:pt idx="302">
                  <c:v>45.95959595959596</c:v>
                </c:pt>
                <c:pt idx="303">
                  <c:v>30.80459770114943</c:v>
                </c:pt>
                <c:pt idx="304">
                  <c:v>30.75880758807588</c:v>
                </c:pt>
                <c:pt idx="305">
                  <c:v>28.97196261682243</c:v>
                </c:pt>
                <c:pt idx="306">
                  <c:v>39.75308641975279</c:v>
                </c:pt>
                <c:pt idx="307">
                  <c:v>56.52173913043478</c:v>
                </c:pt>
                <c:pt idx="308">
                  <c:v>50.0</c:v>
                </c:pt>
                <c:pt idx="309">
                  <c:v>62.6943005181347</c:v>
                </c:pt>
                <c:pt idx="310">
                  <c:v>54.48275862068966</c:v>
                </c:pt>
                <c:pt idx="311">
                  <c:v>41.93548387096774</c:v>
                </c:pt>
                <c:pt idx="312">
                  <c:v>35.969387755102</c:v>
                </c:pt>
                <c:pt idx="313">
                  <c:v>35.85365853658536</c:v>
                </c:pt>
                <c:pt idx="314">
                  <c:v>52.8</c:v>
                </c:pt>
                <c:pt idx="315">
                  <c:v>40.3409090909091</c:v>
                </c:pt>
                <c:pt idx="316">
                  <c:v>77.1653543307082</c:v>
                </c:pt>
                <c:pt idx="317">
                  <c:v>48.24120603015074</c:v>
                </c:pt>
                <c:pt idx="318">
                  <c:v>28.48664688427269</c:v>
                </c:pt>
                <c:pt idx="319">
                  <c:v>48.81889763779497</c:v>
                </c:pt>
                <c:pt idx="320">
                  <c:v>44.39834024896265</c:v>
                </c:pt>
                <c:pt idx="321">
                  <c:v>53.93700787401575</c:v>
                </c:pt>
                <c:pt idx="322">
                  <c:v>72.16117216117214</c:v>
                </c:pt>
                <c:pt idx="323">
                  <c:v>88.54489164086686</c:v>
                </c:pt>
                <c:pt idx="324">
                  <c:v>32.33333333333334</c:v>
                </c:pt>
                <c:pt idx="325">
                  <c:v>29.6116504854369</c:v>
                </c:pt>
                <c:pt idx="326">
                  <c:v>26.10364683301344</c:v>
                </c:pt>
                <c:pt idx="327">
                  <c:v>40.50632911392405</c:v>
                </c:pt>
                <c:pt idx="328">
                  <c:v>82.88288288288201</c:v>
                </c:pt>
                <c:pt idx="329">
                  <c:v>53.96825396825397</c:v>
                </c:pt>
                <c:pt idx="330">
                  <c:v>40.76433121019108</c:v>
                </c:pt>
                <c:pt idx="331">
                  <c:v>47.30769230769199</c:v>
                </c:pt>
                <c:pt idx="332">
                  <c:v>40.83333333333334</c:v>
                </c:pt>
                <c:pt idx="333">
                  <c:v>44.57831325301204</c:v>
                </c:pt>
                <c:pt idx="334">
                  <c:v>88.80597014925327</c:v>
                </c:pt>
                <c:pt idx="336">
                  <c:v>81.69014084507044</c:v>
                </c:pt>
                <c:pt idx="337">
                  <c:v>27.56052141527001</c:v>
                </c:pt>
                <c:pt idx="338">
                  <c:v>32.06106870229004</c:v>
                </c:pt>
                <c:pt idx="339">
                  <c:v>74.80314960629921</c:v>
                </c:pt>
                <c:pt idx="341">
                  <c:v>59.60264900662249</c:v>
                </c:pt>
                <c:pt idx="342">
                  <c:v>43.05555555555556</c:v>
                </c:pt>
                <c:pt idx="343">
                  <c:v>30.97199341021417</c:v>
                </c:pt>
                <c:pt idx="344">
                  <c:v>27.5092936802974</c:v>
                </c:pt>
                <c:pt idx="346">
                  <c:v>33.36734693877551</c:v>
                </c:pt>
                <c:pt idx="347">
                  <c:v>34.74903474903474</c:v>
                </c:pt>
                <c:pt idx="348">
                  <c:v>81.9277108433735</c:v>
                </c:pt>
                <c:pt idx="349">
                  <c:v>92.30769230769228</c:v>
                </c:pt>
                <c:pt idx="350">
                  <c:v>35.46099290780142</c:v>
                </c:pt>
                <c:pt idx="351">
                  <c:v>40.0</c:v>
                </c:pt>
                <c:pt idx="352">
                  <c:v>53.6964980544747</c:v>
                </c:pt>
                <c:pt idx="353">
                  <c:v>39.8406374501989</c:v>
                </c:pt>
                <c:pt idx="354">
                  <c:v>60.52631578947368</c:v>
                </c:pt>
                <c:pt idx="355">
                  <c:v>41.1214953271028</c:v>
                </c:pt>
                <c:pt idx="356">
                  <c:v>28.67383512544802</c:v>
                </c:pt>
                <c:pt idx="357">
                  <c:v>29.92518703241895</c:v>
                </c:pt>
                <c:pt idx="358">
                  <c:v>73.33333333333292</c:v>
                </c:pt>
                <c:pt idx="359">
                  <c:v>40.98360655737672</c:v>
                </c:pt>
                <c:pt idx="360">
                  <c:v>49.91680532445923</c:v>
                </c:pt>
                <c:pt idx="361">
                  <c:v>72.06896551724138</c:v>
                </c:pt>
                <c:pt idx="362">
                  <c:v>65.4676258992806</c:v>
                </c:pt>
                <c:pt idx="363">
                  <c:v>56.02409638554217</c:v>
                </c:pt>
                <c:pt idx="365">
                  <c:v>29.50391644908616</c:v>
                </c:pt>
                <c:pt idx="366">
                  <c:v>35.81395348837209</c:v>
                </c:pt>
                <c:pt idx="367">
                  <c:v>34.2245989304813</c:v>
                </c:pt>
                <c:pt idx="368">
                  <c:v>53.4136546184739</c:v>
                </c:pt>
                <c:pt idx="369">
                  <c:v>37.2960372960373</c:v>
                </c:pt>
                <c:pt idx="370">
                  <c:v>45.7943925233645</c:v>
                </c:pt>
                <c:pt idx="371">
                  <c:v>83.15789473684211</c:v>
                </c:pt>
                <c:pt idx="372">
                  <c:v>32.53012048192771</c:v>
                </c:pt>
                <c:pt idx="373">
                  <c:v>39.51048951048949</c:v>
                </c:pt>
                <c:pt idx="374">
                  <c:v>24.73544973544972</c:v>
                </c:pt>
                <c:pt idx="375">
                  <c:v>33.77110694183864</c:v>
                </c:pt>
                <c:pt idx="376">
                  <c:v>83.80281690140845</c:v>
                </c:pt>
                <c:pt idx="377">
                  <c:v>53.78787878787878</c:v>
                </c:pt>
                <c:pt idx="378">
                  <c:v>32.90816326530609</c:v>
                </c:pt>
                <c:pt idx="379">
                  <c:v>50.53003533568904</c:v>
                </c:pt>
                <c:pt idx="380">
                  <c:v>48.1675392670157</c:v>
                </c:pt>
                <c:pt idx="381">
                  <c:v>59.0</c:v>
                </c:pt>
                <c:pt idx="382">
                  <c:v>51.09170305676854</c:v>
                </c:pt>
                <c:pt idx="383">
                  <c:v>47.3880597014922</c:v>
                </c:pt>
                <c:pt idx="384">
                  <c:v>36.72456575682381</c:v>
                </c:pt>
                <c:pt idx="385">
                  <c:v>29.67651195499296</c:v>
                </c:pt>
                <c:pt idx="386">
                  <c:v>49.0566037735849</c:v>
                </c:pt>
                <c:pt idx="387">
                  <c:v>33.132530120482</c:v>
                </c:pt>
                <c:pt idx="388">
                  <c:v>58.66666666666624</c:v>
                </c:pt>
                <c:pt idx="389">
                  <c:v>59.42028985507217</c:v>
                </c:pt>
                <c:pt idx="390">
                  <c:v>67.88990825687996</c:v>
                </c:pt>
                <c:pt idx="391">
                  <c:v>66.9642857142857</c:v>
                </c:pt>
                <c:pt idx="392">
                  <c:v>33.53535353535354</c:v>
                </c:pt>
                <c:pt idx="393">
                  <c:v>42.60355029585797</c:v>
                </c:pt>
                <c:pt idx="394">
                  <c:v>31.34920634920635</c:v>
                </c:pt>
                <c:pt idx="395">
                  <c:v>50.4424778761062</c:v>
                </c:pt>
                <c:pt idx="396">
                  <c:v>90.47619047619047</c:v>
                </c:pt>
              </c:numCache>
            </c:numRef>
          </c:yVal>
          <c:smooth val="0"/>
        </c:ser>
        <c:ser>
          <c:idx val="1"/>
          <c:order val="1"/>
          <c:tx>
            <c:strRef>
              <c:f>fMAE!$C$1</c:f>
              <c:strCache>
                <c:ptCount val="1"/>
                <c:pt idx="0">
                  <c:v>ST4</c:v>
                </c:pt>
              </c:strCache>
            </c:strRef>
          </c:tx>
          <c:spPr>
            <a:ln w="25400">
              <a:noFill/>
            </a:ln>
          </c:spPr>
          <c:marker>
            <c:symbol val="square"/>
            <c:size val="4"/>
            <c:spPr>
              <a:solidFill>
                <a:schemeClr val="accent2">
                  <a:shade val="76000"/>
                  <a:shade val="80000"/>
                  <a:lumMod val="90000"/>
                  <a:alpha val="5000"/>
                </a:schemeClr>
              </a:solidFill>
              <a:ln>
                <a:solidFill>
                  <a:schemeClr val="accent2">
                    <a:lumMod val="60000"/>
                    <a:lumOff val="40000"/>
                    <a:alpha val="5000"/>
                  </a:schemeClr>
                </a:solidFill>
              </a:ln>
            </c:spPr>
          </c:marker>
          <c:trendline>
            <c:spPr>
              <a:ln w="38100" cmpd="sng">
                <a:solidFill>
                  <a:schemeClr val="accent2"/>
                </a:solidFill>
              </a:ln>
            </c:spPr>
            <c:trendlineType val="movingAvg"/>
            <c:period val="30"/>
            <c:dispRSqr val="0"/>
            <c:dispEq val="0"/>
          </c:trendline>
          <c:xVal>
            <c:numRef>
              <c:f>fMAE!$A$2:$A$398</c:f>
              <c:numCache>
                <c:formatCode>m/d/yy</c:formatCode>
                <c:ptCount val="397"/>
                <c:pt idx="0">
                  <c:v>41623.0</c:v>
                </c:pt>
                <c:pt idx="1">
                  <c:v>41624.0</c:v>
                </c:pt>
                <c:pt idx="2">
                  <c:v>41625.0</c:v>
                </c:pt>
                <c:pt idx="3">
                  <c:v>41626.0</c:v>
                </c:pt>
                <c:pt idx="4">
                  <c:v>41627.0</c:v>
                </c:pt>
                <c:pt idx="5">
                  <c:v>41628.0</c:v>
                </c:pt>
                <c:pt idx="6">
                  <c:v>41629.0</c:v>
                </c:pt>
                <c:pt idx="7">
                  <c:v>41630.0</c:v>
                </c:pt>
                <c:pt idx="8">
                  <c:v>41631.0</c:v>
                </c:pt>
                <c:pt idx="9">
                  <c:v>41632.0</c:v>
                </c:pt>
                <c:pt idx="10">
                  <c:v>41633.0</c:v>
                </c:pt>
                <c:pt idx="11">
                  <c:v>41634.0</c:v>
                </c:pt>
                <c:pt idx="12">
                  <c:v>41635.0</c:v>
                </c:pt>
                <c:pt idx="13">
                  <c:v>41636.0</c:v>
                </c:pt>
                <c:pt idx="14">
                  <c:v>41637.0</c:v>
                </c:pt>
                <c:pt idx="15">
                  <c:v>41638.0</c:v>
                </c:pt>
                <c:pt idx="16">
                  <c:v>41639.0</c:v>
                </c:pt>
                <c:pt idx="17">
                  <c:v>41640.0</c:v>
                </c:pt>
                <c:pt idx="18">
                  <c:v>41641.0</c:v>
                </c:pt>
                <c:pt idx="19">
                  <c:v>41642.0</c:v>
                </c:pt>
                <c:pt idx="20">
                  <c:v>41643.0</c:v>
                </c:pt>
                <c:pt idx="21">
                  <c:v>41644.0</c:v>
                </c:pt>
                <c:pt idx="22">
                  <c:v>41645.0</c:v>
                </c:pt>
                <c:pt idx="23">
                  <c:v>41646.0</c:v>
                </c:pt>
                <c:pt idx="24">
                  <c:v>41647.0</c:v>
                </c:pt>
                <c:pt idx="25">
                  <c:v>41648.0</c:v>
                </c:pt>
                <c:pt idx="26">
                  <c:v>41649.0</c:v>
                </c:pt>
                <c:pt idx="27">
                  <c:v>41650.0</c:v>
                </c:pt>
                <c:pt idx="28">
                  <c:v>41651.0</c:v>
                </c:pt>
                <c:pt idx="29">
                  <c:v>41652.0</c:v>
                </c:pt>
                <c:pt idx="30">
                  <c:v>41653.0</c:v>
                </c:pt>
                <c:pt idx="31">
                  <c:v>41654.0</c:v>
                </c:pt>
                <c:pt idx="32">
                  <c:v>41655.0</c:v>
                </c:pt>
                <c:pt idx="33">
                  <c:v>41656.0</c:v>
                </c:pt>
                <c:pt idx="34">
                  <c:v>41657.0</c:v>
                </c:pt>
                <c:pt idx="35">
                  <c:v>41658.0</c:v>
                </c:pt>
                <c:pt idx="36">
                  <c:v>41659.0</c:v>
                </c:pt>
                <c:pt idx="37">
                  <c:v>41660.0</c:v>
                </c:pt>
                <c:pt idx="38">
                  <c:v>41661.0</c:v>
                </c:pt>
                <c:pt idx="39">
                  <c:v>41662.0</c:v>
                </c:pt>
                <c:pt idx="40">
                  <c:v>41663.0</c:v>
                </c:pt>
                <c:pt idx="41">
                  <c:v>41664.0</c:v>
                </c:pt>
                <c:pt idx="42">
                  <c:v>41665.0</c:v>
                </c:pt>
                <c:pt idx="43">
                  <c:v>41666.0</c:v>
                </c:pt>
                <c:pt idx="44">
                  <c:v>41667.0</c:v>
                </c:pt>
                <c:pt idx="45">
                  <c:v>41668.0</c:v>
                </c:pt>
                <c:pt idx="46">
                  <c:v>41669.0</c:v>
                </c:pt>
                <c:pt idx="47">
                  <c:v>41670.0</c:v>
                </c:pt>
                <c:pt idx="48">
                  <c:v>41671.0</c:v>
                </c:pt>
                <c:pt idx="49">
                  <c:v>41672.0</c:v>
                </c:pt>
                <c:pt idx="50">
                  <c:v>41673.0</c:v>
                </c:pt>
                <c:pt idx="51">
                  <c:v>41674.0</c:v>
                </c:pt>
                <c:pt idx="52">
                  <c:v>41675.0</c:v>
                </c:pt>
                <c:pt idx="53">
                  <c:v>41676.0</c:v>
                </c:pt>
                <c:pt idx="54">
                  <c:v>41677.0</c:v>
                </c:pt>
                <c:pt idx="55">
                  <c:v>41678.0</c:v>
                </c:pt>
                <c:pt idx="56">
                  <c:v>41679.0</c:v>
                </c:pt>
                <c:pt idx="57">
                  <c:v>41680.0</c:v>
                </c:pt>
                <c:pt idx="58">
                  <c:v>41681.0</c:v>
                </c:pt>
                <c:pt idx="59">
                  <c:v>41682.0</c:v>
                </c:pt>
                <c:pt idx="60">
                  <c:v>41683.0</c:v>
                </c:pt>
                <c:pt idx="61">
                  <c:v>41684.0</c:v>
                </c:pt>
                <c:pt idx="62">
                  <c:v>41685.0</c:v>
                </c:pt>
                <c:pt idx="63">
                  <c:v>41686.0</c:v>
                </c:pt>
                <c:pt idx="64">
                  <c:v>41687.0</c:v>
                </c:pt>
                <c:pt idx="65">
                  <c:v>41688.0</c:v>
                </c:pt>
                <c:pt idx="66">
                  <c:v>41689.0</c:v>
                </c:pt>
                <c:pt idx="67">
                  <c:v>41690.0</c:v>
                </c:pt>
                <c:pt idx="68">
                  <c:v>41691.0</c:v>
                </c:pt>
                <c:pt idx="69">
                  <c:v>41692.0</c:v>
                </c:pt>
                <c:pt idx="70">
                  <c:v>41693.0</c:v>
                </c:pt>
                <c:pt idx="71">
                  <c:v>41694.0</c:v>
                </c:pt>
                <c:pt idx="72">
                  <c:v>41695.0</c:v>
                </c:pt>
                <c:pt idx="73">
                  <c:v>41696.0</c:v>
                </c:pt>
                <c:pt idx="74">
                  <c:v>41697.0</c:v>
                </c:pt>
                <c:pt idx="75">
                  <c:v>41698.0</c:v>
                </c:pt>
                <c:pt idx="76">
                  <c:v>41699.0</c:v>
                </c:pt>
                <c:pt idx="77">
                  <c:v>41700.0</c:v>
                </c:pt>
                <c:pt idx="78">
                  <c:v>41701.0</c:v>
                </c:pt>
                <c:pt idx="79">
                  <c:v>41702.0</c:v>
                </c:pt>
                <c:pt idx="80">
                  <c:v>41703.0</c:v>
                </c:pt>
                <c:pt idx="81">
                  <c:v>41704.0</c:v>
                </c:pt>
                <c:pt idx="82">
                  <c:v>41705.0</c:v>
                </c:pt>
                <c:pt idx="83">
                  <c:v>41706.0</c:v>
                </c:pt>
                <c:pt idx="84">
                  <c:v>41707.0</c:v>
                </c:pt>
                <c:pt idx="85">
                  <c:v>41708.0</c:v>
                </c:pt>
                <c:pt idx="86">
                  <c:v>41709.0</c:v>
                </c:pt>
                <c:pt idx="87">
                  <c:v>41710.0</c:v>
                </c:pt>
                <c:pt idx="88">
                  <c:v>41711.0</c:v>
                </c:pt>
                <c:pt idx="89">
                  <c:v>41712.0</c:v>
                </c:pt>
                <c:pt idx="90">
                  <c:v>41713.0</c:v>
                </c:pt>
                <c:pt idx="91">
                  <c:v>41714.0</c:v>
                </c:pt>
                <c:pt idx="92">
                  <c:v>41715.0</c:v>
                </c:pt>
                <c:pt idx="93">
                  <c:v>41716.0</c:v>
                </c:pt>
                <c:pt idx="94">
                  <c:v>41717.0</c:v>
                </c:pt>
                <c:pt idx="95">
                  <c:v>41718.0</c:v>
                </c:pt>
                <c:pt idx="96">
                  <c:v>41719.0</c:v>
                </c:pt>
                <c:pt idx="97">
                  <c:v>41720.0</c:v>
                </c:pt>
                <c:pt idx="98">
                  <c:v>41721.0</c:v>
                </c:pt>
                <c:pt idx="99">
                  <c:v>41722.0</c:v>
                </c:pt>
                <c:pt idx="100">
                  <c:v>41723.0</c:v>
                </c:pt>
                <c:pt idx="101">
                  <c:v>41724.0</c:v>
                </c:pt>
                <c:pt idx="102">
                  <c:v>41725.0</c:v>
                </c:pt>
                <c:pt idx="103">
                  <c:v>41726.0</c:v>
                </c:pt>
                <c:pt idx="104">
                  <c:v>41727.0</c:v>
                </c:pt>
                <c:pt idx="105">
                  <c:v>41728.0</c:v>
                </c:pt>
                <c:pt idx="106">
                  <c:v>41729.0</c:v>
                </c:pt>
                <c:pt idx="107">
                  <c:v>41730.0</c:v>
                </c:pt>
                <c:pt idx="108">
                  <c:v>41731.0</c:v>
                </c:pt>
                <c:pt idx="109">
                  <c:v>41732.0</c:v>
                </c:pt>
                <c:pt idx="110">
                  <c:v>41733.0</c:v>
                </c:pt>
                <c:pt idx="111">
                  <c:v>41734.0</c:v>
                </c:pt>
                <c:pt idx="112">
                  <c:v>41735.0</c:v>
                </c:pt>
                <c:pt idx="113">
                  <c:v>41736.0</c:v>
                </c:pt>
                <c:pt idx="114">
                  <c:v>41737.0</c:v>
                </c:pt>
                <c:pt idx="115">
                  <c:v>41738.0</c:v>
                </c:pt>
                <c:pt idx="116">
                  <c:v>41739.0</c:v>
                </c:pt>
                <c:pt idx="117">
                  <c:v>41740.0</c:v>
                </c:pt>
                <c:pt idx="118">
                  <c:v>41741.0</c:v>
                </c:pt>
                <c:pt idx="119">
                  <c:v>41742.0</c:v>
                </c:pt>
                <c:pt idx="120">
                  <c:v>41743.0</c:v>
                </c:pt>
                <c:pt idx="121">
                  <c:v>41744.0</c:v>
                </c:pt>
                <c:pt idx="122">
                  <c:v>41745.0</c:v>
                </c:pt>
                <c:pt idx="123">
                  <c:v>41746.0</c:v>
                </c:pt>
                <c:pt idx="124">
                  <c:v>41747.0</c:v>
                </c:pt>
                <c:pt idx="125">
                  <c:v>41748.0</c:v>
                </c:pt>
                <c:pt idx="126">
                  <c:v>41749.0</c:v>
                </c:pt>
                <c:pt idx="127">
                  <c:v>41750.0</c:v>
                </c:pt>
                <c:pt idx="128">
                  <c:v>41751.0</c:v>
                </c:pt>
                <c:pt idx="129">
                  <c:v>41752.0</c:v>
                </c:pt>
                <c:pt idx="130">
                  <c:v>41753.0</c:v>
                </c:pt>
                <c:pt idx="131">
                  <c:v>41754.0</c:v>
                </c:pt>
                <c:pt idx="132">
                  <c:v>41755.0</c:v>
                </c:pt>
                <c:pt idx="133">
                  <c:v>41756.0</c:v>
                </c:pt>
                <c:pt idx="134">
                  <c:v>41757.0</c:v>
                </c:pt>
                <c:pt idx="135">
                  <c:v>41758.0</c:v>
                </c:pt>
                <c:pt idx="136">
                  <c:v>41759.0</c:v>
                </c:pt>
                <c:pt idx="137">
                  <c:v>41760.0</c:v>
                </c:pt>
                <c:pt idx="138">
                  <c:v>41761.0</c:v>
                </c:pt>
                <c:pt idx="139">
                  <c:v>41762.0</c:v>
                </c:pt>
                <c:pt idx="140">
                  <c:v>41763.0</c:v>
                </c:pt>
                <c:pt idx="141">
                  <c:v>41764.0</c:v>
                </c:pt>
                <c:pt idx="142">
                  <c:v>41765.0</c:v>
                </c:pt>
                <c:pt idx="143">
                  <c:v>41766.0</c:v>
                </c:pt>
                <c:pt idx="144">
                  <c:v>41767.0</c:v>
                </c:pt>
                <c:pt idx="145">
                  <c:v>41768.0</c:v>
                </c:pt>
                <c:pt idx="146">
                  <c:v>41769.0</c:v>
                </c:pt>
                <c:pt idx="147">
                  <c:v>41770.0</c:v>
                </c:pt>
                <c:pt idx="148">
                  <c:v>41771.0</c:v>
                </c:pt>
                <c:pt idx="149">
                  <c:v>41772.0</c:v>
                </c:pt>
                <c:pt idx="150">
                  <c:v>41773.0</c:v>
                </c:pt>
                <c:pt idx="151">
                  <c:v>41774.0</c:v>
                </c:pt>
                <c:pt idx="152">
                  <c:v>41775.0</c:v>
                </c:pt>
                <c:pt idx="153">
                  <c:v>41776.0</c:v>
                </c:pt>
                <c:pt idx="154">
                  <c:v>41777.0</c:v>
                </c:pt>
                <c:pt idx="155">
                  <c:v>41778.0</c:v>
                </c:pt>
                <c:pt idx="156">
                  <c:v>41779.0</c:v>
                </c:pt>
                <c:pt idx="157">
                  <c:v>41780.0</c:v>
                </c:pt>
                <c:pt idx="158">
                  <c:v>41781.0</c:v>
                </c:pt>
                <c:pt idx="159">
                  <c:v>41782.0</c:v>
                </c:pt>
                <c:pt idx="160">
                  <c:v>41783.0</c:v>
                </c:pt>
                <c:pt idx="161">
                  <c:v>41784.0</c:v>
                </c:pt>
                <c:pt idx="162">
                  <c:v>41785.0</c:v>
                </c:pt>
                <c:pt idx="163">
                  <c:v>41786.0</c:v>
                </c:pt>
                <c:pt idx="164">
                  <c:v>41787.0</c:v>
                </c:pt>
                <c:pt idx="165">
                  <c:v>41788.0</c:v>
                </c:pt>
                <c:pt idx="166">
                  <c:v>41789.0</c:v>
                </c:pt>
                <c:pt idx="167">
                  <c:v>41790.0</c:v>
                </c:pt>
                <c:pt idx="168">
                  <c:v>41791.0</c:v>
                </c:pt>
                <c:pt idx="169">
                  <c:v>41792.0</c:v>
                </c:pt>
                <c:pt idx="170">
                  <c:v>41793.0</c:v>
                </c:pt>
                <c:pt idx="171">
                  <c:v>41794.0</c:v>
                </c:pt>
                <c:pt idx="172">
                  <c:v>41795.0</c:v>
                </c:pt>
                <c:pt idx="173">
                  <c:v>41796.0</c:v>
                </c:pt>
                <c:pt idx="174">
                  <c:v>41797.0</c:v>
                </c:pt>
                <c:pt idx="175">
                  <c:v>41798.0</c:v>
                </c:pt>
                <c:pt idx="176">
                  <c:v>41799.0</c:v>
                </c:pt>
                <c:pt idx="177">
                  <c:v>41800.0</c:v>
                </c:pt>
                <c:pt idx="178">
                  <c:v>41801.0</c:v>
                </c:pt>
                <c:pt idx="179">
                  <c:v>41802.0</c:v>
                </c:pt>
                <c:pt idx="180">
                  <c:v>41803.0</c:v>
                </c:pt>
                <c:pt idx="181">
                  <c:v>41804.0</c:v>
                </c:pt>
                <c:pt idx="182">
                  <c:v>41805.0</c:v>
                </c:pt>
                <c:pt idx="183">
                  <c:v>41806.0</c:v>
                </c:pt>
                <c:pt idx="184">
                  <c:v>41807.0</c:v>
                </c:pt>
                <c:pt idx="185">
                  <c:v>41808.0</c:v>
                </c:pt>
                <c:pt idx="186">
                  <c:v>41809.0</c:v>
                </c:pt>
                <c:pt idx="187">
                  <c:v>41810.0</c:v>
                </c:pt>
                <c:pt idx="188">
                  <c:v>41811.0</c:v>
                </c:pt>
                <c:pt idx="189">
                  <c:v>41812.0</c:v>
                </c:pt>
                <c:pt idx="190">
                  <c:v>41813.0</c:v>
                </c:pt>
                <c:pt idx="191">
                  <c:v>41814.0</c:v>
                </c:pt>
                <c:pt idx="192">
                  <c:v>41815.0</c:v>
                </c:pt>
                <c:pt idx="193">
                  <c:v>41816.0</c:v>
                </c:pt>
                <c:pt idx="194">
                  <c:v>41817.0</c:v>
                </c:pt>
                <c:pt idx="195">
                  <c:v>41818.0</c:v>
                </c:pt>
                <c:pt idx="196">
                  <c:v>41819.0</c:v>
                </c:pt>
                <c:pt idx="197">
                  <c:v>41820.0</c:v>
                </c:pt>
                <c:pt idx="198">
                  <c:v>41821.0</c:v>
                </c:pt>
                <c:pt idx="199">
                  <c:v>41822.0</c:v>
                </c:pt>
                <c:pt idx="200">
                  <c:v>41823.0</c:v>
                </c:pt>
                <c:pt idx="201">
                  <c:v>41824.0</c:v>
                </c:pt>
                <c:pt idx="202">
                  <c:v>41825.0</c:v>
                </c:pt>
                <c:pt idx="203">
                  <c:v>41826.0</c:v>
                </c:pt>
                <c:pt idx="204">
                  <c:v>41827.0</c:v>
                </c:pt>
                <c:pt idx="205">
                  <c:v>41828.0</c:v>
                </c:pt>
                <c:pt idx="206">
                  <c:v>41829.0</c:v>
                </c:pt>
                <c:pt idx="207">
                  <c:v>41830.0</c:v>
                </c:pt>
                <c:pt idx="208">
                  <c:v>41831.0</c:v>
                </c:pt>
                <c:pt idx="209">
                  <c:v>41832.0</c:v>
                </c:pt>
                <c:pt idx="210">
                  <c:v>41833.0</c:v>
                </c:pt>
                <c:pt idx="211">
                  <c:v>41834.0</c:v>
                </c:pt>
                <c:pt idx="212">
                  <c:v>41835.0</c:v>
                </c:pt>
                <c:pt idx="213">
                  <c:v>41836.0</c:v>
                </c:pt>
                <c:pt idx="214">
                  <c:v>41837.0</c:v>
                </c:pt>
                <c:pt idx="215">
                  <c:v>41838.0</c:v>
                </c:pt>
                <c:pt idx="216">
                  <c:v>41839.0</c:v>
                </c:pt>
                <c:pt idx="217">
                  <c:v>41840.0</c:v>
                </c:pt>
                <c:pt idx="218">
                  <c:v>41841.0</c:v>
                </c:pt>
                <c:pt idx="219">
                  <c:v>41842.0</c:v>
                </c:pt>
                <c:pt idx="220">
                  <c:v>41843.0</c:v>
                </c:pt>
                <c:pt idx="221">
                  <c:v>41844.0</c:v>
                </c:pt>
                <c:pt idx="222">
                  <c:v>41845.0</c:v>
                </c:pt>
                <c:pt idx="223">
                  <c:v>41846.0</c:v>
                </c:pt>
                <c:pt idx="224">
                  <c:v>41847.0</c:v>
                </c:pt>
                <c:pt idx="225">
                  <c:v>41848.0</c:v>
                </c:pt>
                <c:pt idx="226">
                  <c:v>41849.0</c:v>
                </c:pt>
                <c:pt idx="227">
                  <c:v>41850.0</c:v>
                </c:pt>
                <c:pt idx="228">
                  <c:v>41851.0</c:v>
                </c:pt>
                <c:pt idx="229">
                  <c:v>41852.0</c:v>
                </c:pt>
                <c:pt idx="230">
                  <c:v>41853.0</c:v>
                </c:pt>
                <c:pt idx="231">
                  <c:v>41854.0</c:v>
                </c:pt>
                <c:pt idx="232">
                  <c:v>41855.0</c:v>
                </c:pt>
                <c:pt idx="233">
                  <c:v>41856.0</c:v>
                </c:pt>
                <c:pt idx="234">
                  <c:v>41857.0</c:v>
                </c:pt>
                <c:pt idx="235">
                  <c:v>41858.0</c:v>
                </c:pt>
                <c:pt idx="236">
                  <c:v>41859.0</c:v>
                </c:pt>
                <c:pt idx="237">
                  <c:v>41860.0</c:v>
                </c:pt>
                <c:pt idx="238">
                  <c:v>41861.0</c:v>
                </c:pt>
                <c:pt idx="239">
                  <c:v>41862.0</c:v>
                </c:pt>
                <c:pt idx="240">
                  <c:v>41863.0</c:v>
                </c:pt>
                <c:pt idx="241">
                  <c:v>41864.0</c:v>
                </c:pt>
                <c:pt idx="242">
                  <c:v>41865.0</c:v>
                </c:pt>
                <c:pt idx="243">
                  <c:v>41866.0</c:v>
                </c:pt>
                <c:pt idx="244">
                  <c:v>41867.0</c:v>
                </c:pt>
                <c:pt idx="245">
                  <c:v>41868.0</c:v>
                </c:pt>
                <c:pt idx="246">
                  <c:v>41869.0</c:v>
                </c:pt>
                <c:pt idx="247">
                  <c:v>41870.0</c:v>
                </c:pt>
                <c:pt idx="248">
                  <c:v>41871.0</c:v>
                </c:pt>
                <c:pt idx="249">
                  <c:v>41872.0</c:v>
                </c:pt>
                <c:pt idx="250">
                  <c:v>41873.0</c:v>
                </c:pt>
                <c:pt idx="251">
                  <c:v>41874.0</c:v>
                </c:pt>
                <c:pt idx="252">
                  <c:v>41875.0</c:v>
                </c:pt>
                <c:pt idx="253">
                  <c:v>41876.0</c:v>
                </c:pt>
                <c:pt idx="254">
                  <c:v>41877.0</c:v>
                </c:pt>
                <c:pt idx="255">
                  <c:v>41878.0</c:v>
                </c:pt>
                <c:pt idx="256">
                  <c:v>41879.0</c:v>
                </c:pt>
                <c:pt idx="257">
                  <c:v>41880.0</c:v>
                </c:pt>
                <c:pt idx="258">
                  <c:v>41881.0</c:v>
                </c:pt>
                <c:pt idx="259">
                  <c:v>41882.0</c:v>
                </c:pt>
                <c:pt idx="260">
                  <c:v>41883.0</c:v>
                </c:pt>
                <c:pt idx="261">
                  <c:v>41884.0</c:v>
                </c:pt>
                <c:pt idx="262">
                  <c:v>41885.0</c:v>
                </c:pt>
                <c:pt idx="263">
                  <c:v>41886.0</c:v>
                </c:pt>
                <c:pt idx="264">
                  <c:v>41887.0</c:v>
                </c:pt>
                <c:pt idx="265">
                  <c:v>41888.0</c:v>
                </c:pt>
                <c:pt idx="266">
                  <c:v>41889.0</c:v>
                </c:pt>
                <c:pt idx="267">
                  <c:v>41890.0</c:v>
                </c:pt>
                <c:pt idx="268">
                  <c:v>41891.0</c:v>
                </c:pt>
                <c:pt idx="269">
                  <c:v>41892.0</c:v>
                </c:pt>
                <c:pt idx="270">
                  <c:v>41893.0</c:v>
                </c:pt>
                <c:pt idx="271">
                  <c:v>41894.0</c:v>
                </c:pt>
                <c:pt idx="272">
                  <c:v>41895.0</c:v>
                </c:pt>
                <c:pt idx="273">
                  <c:v>41896.0</c:v>
                </c:pt>
                <c:pt idx="274">
                  <c:v>41897.0</c:v>
                </c:pt>
                <c:pt idx="275">
                  <c:v>41898.0</c:v>
                </c:pt>
                <c:pt idx="276">
                  <c:v>41899.0</c:v>
                </c:pt>
                <c:pt idx="277">
                  <c:v>41900.0</c:v>
                </c:pt>
                <c:pt idx="278">
                  <c:v>41901.0</c:v>
                </c:pt>
                <c:pt idx="279">
                  <c:v>41902.0</c:v>
                </c:pt>
                <c:pt idx="280">
                  <c:v>41903.0</c:v>
                </c:pt>
                <c:pt idx="281">
                  <c:v>41904.0</c:v>
                </c:pt>
                <c:pt idx="282">
                  <c:v>41905.0</c:v>
                </c:pt>
                <c:pt idx="283">
                  <c:v>41906.0</c:v>
                </c:pt>
                <c:pt idx="284">
                  <c:v>41907.0</c:v>
                </c:pt>
                <c:pt idx="285">
                  <c:v>41908.0</c:v>
                </c:pt>
                <c:pt idx="286">
                  <c:v>41909.0</c:v>
                </c:pt>
                <c:pt idx="287">
                  <c:v>41910.0</c:v>
                </c:pt>
                <c:pt idx="288">
                  <c:v>41911.0</c:v>
                </c:pt>
                <c:pt idx="289">
                  <c:v>41912.0</c:v>
                </c:pt>
                <c:pt idx="290">
                  <c:v>41913.0</c:v>
                </c:pt>
                <c:pt idx="291">
                  <c:v>41914.0</c:v>
                </c:pt>
                <c:pt idx="292">
                  <c:v>41915.0</c:v>
                </c:pt>
                <c:pt idx="293">
                  <c:v>41916.0</c:v>
                </c:pt>
                <c:pt idx="294">
                  <c:v>41917.0</c:v>
                </c:pt>
                <c:pt idx="295">
                  <c:v>41918.0</c:v>
                </c:pt>
                <c:pt idx="296">
                  <c:v>41919.0</c:v>
                </c:pt>
                <c:pt idx="297">
                  <c:v>41920.0</c:v>
                </c:pt>
                <c:pt idx="298">
                  <c:v>41921.0</c:v>
                </c:pt>
                <c:pt idx="299">
                  <c:v>41922.0</c:v>
                </c:pt>
                <c:pt idx="300">
                  <c:v>41923.0</c:v>
                </c:pt>
                <c:pt idx="301">
                  <c:v>41924.0</c:v>
                </c:pt>
                <c:pt idx="302">
                  <c:v>41925.0</c:v>
                </c:pt>
                <c:pt idx="303">
                  <c:v>41926.0</c:v>
                </c:pt>
                <c:pt idx="304">
                  <c:v>41927.0</c:v>
                </c:pt>
                <c:pt idx="305">
                  <c:v>41928.0</c:v>
                </c:pt>
                <c:pt idx="306">
                  <c:v>41929.0</c:v>
                </c:pt>
                <c:pt idx="307">
                  <c:v>41930.0</c:v>
                </c:pt>
                <c:pt idx="308">
                  <c:v>41931.0</c:v>
                </c:pt>
                <c:pt idx="309">
                  <c:v>41932.0</c:v>
                </c:pt>
                <c:pt idx="310">
                  <c:v>41933.0</c:v>
                </c:pt>
                <c:pt idx="311">
                  <c:v>41934.0</c:v>
                </c:pt>
                <c:pt idx="312">
                  <c:v>41935.0</c:v>
                </c:pt>
                <c:pt idx="313">
                  <c:v>41936.0</c:v>
                </c:pt>
                <c:pt idx="314">
                  <c:v>41937.0</c:v>
                </c:pt>
                <c:pt idx="315">
                  <c:v>41938.0</c:v>
                </c:pt>
                <c:pt idx="316">
                  <c:v>41939.0</c:v>
                </c:pt>
                <c:pt idx="317">
                  <c:v>41940.0</c:v>
                </c:pt>
                <c:pt idx="318">
                  <c:v>41941.0</c:v>
                </c:pt>
                <c:pt idx="319">
                  <c:v>41942.0</c:v>
                </c:pt>
                <c:pt idx="320">
                  <c:v>41943.0</c:v>
                </c:pt>
                <c:pt idx="321">
                  <c:v>41944.0</c:v>
                </c:pt>
                <c:pt idx="322">
                  <c:v>41945.0</c:v>
                </c:pt>
                <c:pt idx="323">
                  <c:v>41946.0</c:v>
                </c:pt>
                <c:pt idx="324">
                  <c:v>41947.0</c:v>
                </c:pt>
                <c:pt idx="325">
                  <c:v>41948.0</c:v>
                </c:pt>
                <c:pt idx="326">
                  <c:v>41949.0</c:v>
                </c:pt>
                <c:pt idx="327">
                  <c:v>41950.0</c:v>
                </c:pt>
                <c:pt idx="328">
                  <c:v>41951.0</c:v>
                </c:pt>
                <c:pt idx="329">
                  <c:v>41952.0</c:v>
                </c:pt>
                <c:pt idx="330">
                  <c:v>41953.0</c:v>
                </c:pt>
                <c:pt idx="331">
                  <c:v>41954.0</c:v>
                </c:pt>
                <c:pt idx="332">
                  <c:v>41955.0</c:v>
                </c:pt>
                <c:pt idx="333">
                  <c:v>41956.0</c:v>
                </c:pt>
                <c:pt idx="334">
                  <c:v>41957.0</c:v>
                </c:pt>
                <c:pt idx="335">
                  <c:v>41958.0</c:v>
                </c:pt>
                <c:pt idx="336">
                  <c:v>41959.0</c:v>
                </c:pt>
                <c:pt idx="337">
                  <c:v>41960.0</c:v>
                </c:pt>
                <c:pt idx="338">
                  <c:v>41961.0</c:v>
                </c:pt>
                <c:pt idx="339">
                  <c:v>41962.0</c:v>
                </c:pt>
                <c:pt idx="340">
                  <c:v>41963.0</c:v>
                </c:pt>
                <c:pt idx="341">
                  <c:v>41964.0</c:v>
                </c:pt>
                <c:pt idx="342">
                  <c:v>41965.0</c:v>
                </c:pt>
                <c:pt idx="343">
                  <c:v>41966.0</c:v>
                </c:pt>
                <c:pt idx="344">
                  <c:v>41967.0</c:v>
                </c:pt>
                <c:pt idx="345">
                  <c:v>41968.0</c:v>
                </c:pt>
                <c:pt idx="346">
                  <c:v>41969.0</c:v>
                </c:pt>
                <c:pt idx="347">
                  <c:v>41970.0</c:v>
                </c:pt>
                <c:pt idx="348">
                  <c:v>41971.0</c:v>
                </c:pt>
                <c:pt idx="349">
                  <c:v>41972.0</c:v>
                </c:pt>
                <c:pt idx="350">
                  <c:v>41973.0</c:v>
                </c:pt>
                <c:pt idx="351">
                  <c:v>41974.0</c:v>
                </c:pt>
                <c:pt idx="352">
                  <c:v>41975.0</c:v>
                </c:pt>
                <c:pt idx="353">
                  <c:v>41976.0</c:v>
                </c:pt>
                <c:pt idx="354">
                  <c:v>41977.0</c:v>
                </c:pt>
                <c:pt idx="355">
                  <c:v>41978.0</c:v>
                </c:pt>
                <c:pt idx="356">
                  <c:v>41979.0</c:v>
                </c:pt>
                <c:pt idx="357">
                  <c:v>41980.0</c:v>
                </c:pt>
                <c:pt idx="358">
                  <c:v>41981.0</c:v>
                </c:pt>
                <c:pt idx="359">
                  <c:v>41982.0</c:v>
                </c:pt>
                <c:pt idx="360">
                  <c:v>41983.0</c:v>
                </c:pt>
                <c:pt idx="361">
                  <c:v>41984.0</c:v>
                </c:pt>
                <c:pt idx="362">
                  <c:v>41985.0</c:v>
                </c:pt>
                <c:pt idx="363">
                  <c:v>41986.0</c:v>
                </c:pt>
                <c:pt idx="364">
                  <c:v>41987.0</c:v>
                </c:pt>
                <c:pt idx="365">
                  <c:v>41988.0</c:v>
                </c:pt>
                <c:pt idx="366">
                  <c:v>41989.0</c:v>
                </c:pt>
                <c:pt idx="367">
                  <c:v>41990.0</c:v>
                </c:pt>
                <c:pt idx="368">
                  <c:v>41991.0</c:v>
                </c:pt>
                <c:pt idx="369">
                  <c:v>41992.0</c:v>
                </c:pt>
                <c:pt idx="370">
                  <c:v>41993.0</c:v>
                </c:pt>
                <c:pt idx="371">
                  <c:v>41994.0</c:v>
                </c:pt>
                <c:pt idx="372">
                  <c:v>41995.0</c:v>
                </c:pt>
                <c:pt idx="373">
                  <c:v>41996.0</c:v>
                </c:pt>
                <c:pt idx="374">
                  <c:v>41997.0</c:v>
                </c:pt>
                <c:pt idx="375">
                  <c:v>41998.0</c:v>
                </c:pt>
                <c:pt idx="376">
                  <c:v>41999.0</c:v>
                </c:pt>
                <c:pt idx="377">
                  <c:v>42000.0</c:v>
                </c:pt>
                <c:pt idx="378">
                  <c:v>42001.0</c:v>
                </c:pt>
                <c:pt idx="379">
                  <c:v>42002.0</c:v>
                </c:pt>
                <c:pt idx="380">
                  <c:v>42003.0</c:v>
                </c:pt>
                <c:pt idx="381">
                  <c:v>42004.0</c:v>
                </c:pt>
                <c:pt idx="382">
                  <c:v>42005.0</c:v>
                </c:pt>
                <c:pt idx="383">
                  <c:v>42006.0</c:v>
                </c:pt>
                <c:pt idx="384">
                  <c:v>42007.0</c:v>
                </c:pt>
                <c:pt idx="385">
                  <c:v>42008.0</c:v>
                </c:pt>
                <c:pt idx="386">
                  <c:v>42009.0</c:v>
                </c:pt>
                <c:pt idx="387">
                  <c:v>42010.0</c:v>
                </c:pt>
                <c:pt idx="388">
                  <c:v>42011.0</c:v>
                </c:pt>
                <c:pt idx="389">
                  <c:v>42012.0</c:v>
                </c:pt>
                <c:pt idx="390">
                  <c:v>42013.0</c:v>
                </c:pt>
                <c:pt idx="391">
                  <c:v>42014.0</c:v>
                </c:pt>
                <c:pt idx="392">
                  <c:v>42015.0</c:v>
                </c:pt>
                <c:pt idx="393">
                  <c:v>42016.0</c:v>
                </c:pt>
                <c:pt idx="394">
                  <c:v>42017.0</c:v>
                </c:pt>
                <c:pt idx="395">
                  <c:v>42018.0</c:v>
                </c:pt>
                <c:pt idx="396">
                  <c:v>42019.0</c:v>
                </c:pt>
              </c:numCache>
            </c:numRef>
          </c:xVal>
          <c:yVal>
            <c:numRef>
              <c:f>fMAE!$C$2:$C$398</c:f>
              <c:numCache>
                <c:formatCode>0.000</c:formatCode>
                <c:ptCount val="397"/>
                <c:pt idx="0">
                  <c:v>22.38805970149254</c:v>
                </c:pt>
                <c:pt idx="1">
                  <c:v>52.33644859813085</c:v>
                </c:pt>
                <c:pt idx="2">
                  <c:v>55.22388059701492</c:v>
                </c:pt>
                <c:pt idx="3">
                  <c:v>46.0431654676259</c:v>
                </c:pt>
                <c:pt idx="4">
                  <c:v>65.1162790697675</c:v>
                </c:pt>
                <c:pt idx="5">
                  <c:v>45.28301886792452</c:v>
                </c:pt>
                <c:pt idx="6">
                  <c:v>28.76106194690265</c:v>
                </c:pt>
                <c:pt idx="7">
                  <c:v>23.55507088331516</c:v>
                </c:pt>
                <c:pt idx="8">
                  <c:v>20.21028037383177</c:v>
                </c:pt>
                <c:pt idx="9">
                  <c:v>25.31969309462916</c:v>
                </c:pt>
                <c:pt idx="10">
                  <c:v>50.0</c:v>
                </c:pt>
                <c:pt idx="11">
                  <c:v>60.6741573033708</c:v>
                </c:pt>
                <c:pt idx="12">
                  <c:v>56.060606060606</c:v>
                </c:pt>
                <c:pt idx="13">
                  <c:v>75.86206896551722</c:v>
                </c:pt>
                <c:pt idx="14">
                  <c:v>19.17808219178082</c:v>
                </c:pt>
                <c:pt idx="15">
                  <c:v>21.41623488773748</c:v>
                </c:pt>
                <c:pt idx="16">
                  <c:v>50.47619047619047</c:v>
                </c:pt>
                <c:pt idx="17">
                  <c:v>60.7843137254902</c:v>
                </c:pt>
                <c:pt idx="18">
                  <c:v>37.99126637554585</c:v>
                </c:pt>
                <c:pt idx="19">
                  <c:v>31.02409638554217</c:v>
                </c:pt>
                <c:pt idx="20">
                  <c:v>65.7894736842105</c:v>
                </c:pt>
                <c:pt idx="21">
                  <c:v>38.14432989690722</c:v>
                </c:pt>
                <c:pt idx="22">
                  <c:v>32.85714285714248</c:v>
                </c:pt>
                <c:pt idx="23">
                  <c:v>38.14432989690722</c:v>
                </c:pt>
                <c:pt idx="24">
                  <c:v>54.54545454545455</c:v>
                </c:pt>
                <c:pt idx="25">
                  <c:v>50.78534031413612</c:v>
                </c:pt>
                <c:pt idx="26">
                  <c:v>35.22727272727272</c:v>
                </c:pt>
                <c:pt idx="27">
                  <c:v>22.52396166134185</c:v>
                </c:pt>
                <c:pt idx="28">
                  <c:v>22.59615384615384</c:v>
                </c:pt>
                <c:pt idx="29">
                  <c:v>55.85585585585586</c:v>
                </c:pt>
                <c:pt idx="30">
                  <c:v>26.95924764890282</c:v>
                </c:pt>
                <c:pt idx="31">
                  <c:v>26.66666666666667</c:v>
                </c:pt>
                <c:pt idx="32">
                  <c:v>70.49180327868852</c:v>
                </c:pt>
                <c:pt idx="33">
                  <c:v>58.66666666666624</c:v>
                </c:pt>
                <c:pt idx="34">
                  <c:v>67.12328767123288</c:v>
                </c:pt>
                <c:pt idx="35">
                  <c:v>51.47058823529412</c:v>
                </c:pt>
                <c:pt idx="36">
                  <c:v>64.10256410256336</c:v>
                </c:pt>
                <c:pt idx="37">
                  <c:v>71.42857142857135</c:v>
                </c:pt>
                <c:pt idx="38">
                  <c:v>51.04166666666607</c:v>
                </c:pt>
                <c:pt idx="39">
                  <c:v>59.64912280701755</c:v>
                </c:pt>
                <c:pt idx="40">
                  <c:v>45.25547445255474</c:v>
                </c:pt>
                <c:pt idx="41">
                  <c:v>81.13207547169795</c:v>
                </c:pt>
                <c:pt idx="42">
                  <c:v>51.88679245283019</c:v>
                </c:pt>
                <c:pt idx="43">
                  <c:v>60.90909090909091</c:v>
                </c:pt>
                <c:pt idx="44">
                  <c:v>45.83333333333333</c:v>
                </c:pt>
                <c:pt idx="45">
                  <c:v>41.86046511627907</c:v>
                </c:pt>
                <c:pt idx="46">
                  <c:v>27.97356828193832</c:v>
                </c:pt>
                <c:pt idx="47">
                  <c:v>31.80212014134276</c:v>
                </c:pt>
                <c:pt idx="48">
                  <c:v>44.08602150537602</c:v>
                </c:pt>
                <c:pt idx="49">
                  <c:v>35.78595317725753</c:v>
                </c:pt>
                <c:pt idx="50">
                  <c:v>19.32432432432432</c:v>
                </c:pt>
                <c:pt idx="51">
                  <c:v>39.84375</c:v>
                </c:pt>
                <c:pt idx="52">
                  <c:v>25.14071294559098</c:v>
                </c:pt>
                <c:pt idx="53">
                  <c:v>43.60189573459716</c:v>
                </c:pt>
                <c:pt idx="54">
                  <c:v>42.28187919463087</c:v>
                </c:pt>
                <c:pt idx="55">
                  <c:v>63.8888888888889</c:v>
                </c:pt>
                <c:pt idx="56">
                  <c:v>46.62576687116564</c:v>
                </c:pt>
                <c:pt idx="57">
                  <c:v>42.30769230769199</c:v>
                </c:pt>
                <c:pt idx="58">
                  <c:v>34.03361344537815</c:v>
                </c:pt>
                <c:pt idx="59">
                  <c:v>27.53623188405797</c:v>
                </c:pt>
                <c:pt idx="60">
                  <c:v>27.84431137724551</c:v>
                </c:pt>
                <c:pt idx="61">
                  <c:v>31.83229813664596</c:v>
                </c:pt>
                <c:pt idx="62">
                  <c:v>35.32608695652174</c:v>
                </c:pt>
                <c:pt idx="63">
                  <c:v>47.14285714285714</c:v>
                </c:pt>
                <c:pt idx="64">
                  <c:v>55.0</c:v>
                </c:pt>
                <c:pt idx="65">
                  <c:v>30.60344827586207</c:v>
                </c:pt>
                <c:pt idx="66">
                  <c:v>32.83018867924498</c:v>
                </c:pt>
                <c:pt idx="67">
                  <c:v>37.99126637554585</c:v>
                </c:pt>
                <c:pt idx="68">
                  <c:v>23.07692307692307</c:v>
                </c:pt>
                <c:pt idx="69">
                  <c:v>30.97826086956522</c:v>
                </c:pt>
                <c:pt idx="70">
                  <c:v>44.5344129554656</c:v>
                </c:pt>
                <c:pt idx="71">
                  <c:v>31.41993957703928</c:v>
                </c:pt>
                <c:pt idx="72">
                  <c:v>65.06024096385542</c:v>
                </c:pt>
                <c:pt idx="73">
                  <c:v>30.40540540540541</c:v>
                </c:pt>
                <c:pt idx="74">
                  <c:v>37.55102040816296</c:v>
                </c:pt>
                <c:pt idx="75">
                  <c:v>41.1764705882353</c:v>
                </c:pt>
                <c:pt idx="76">
                  <c:v>54.32098765432097</c:v>
                </c:pt>
                <c:pt idx="77">
                  <c:v>42.60355029585797</c:v>
                </c:pt>
                <c:pt idx="78">
                  <c:v>23.63636363636364</c:v>
                </c:pt>
                <c:pt idx="79">
                  <c:v>33.62068965517224</c:v>
                </c:pt>
                <c:pt idx="80">
                  <c:v>40.38461538461539</c:v>
                </c:pt>
                <c:pt idx="81">
                  <c:v>43.646408839779</c:v>
                </c:pt>
                <c:pt idx="82">
                  <c:v>24.87864077669903</c:v>
                </c:pt>
                <c:pt idx="83">
                  <c:v>38.95582329317264</c:v>
                </c:pt>
                <c:pt idx="84">
                  <c:v>26.13333333333332</c:v>
                </c:pt>
                <c:pt idx="85">
                  <c:v>55.69620253164555</c:v>
                </c:pt>
                <c:pt idx="86">
                  <c:v>34.06593406593407</c:v>
                </c:pt>
                <c:pt idx="87">
                  <c:v>34.21052631578947</c:v>
                </c:pt>
                <c:pt idx="88">
                  <c:v>31.61290322580645</c:v>
                </c:pt>
                <c:pt idx="89">
                  <c:v>63.36633663366337</c:v>
                </c:pt>
                <c:pt idx="90">
                  <c:v>50.0</c:v>
                </c:pt>
                <c:pt idx="91">
                  <c:v>25.0</c:v>
                </c:pt>
                <c:pt idx="92">
                  <c:v>25.0</c:v>
                </c:pt>
                <c:pt idx="93">
                  <c:v>25.20325203252028</c:v>
                </c:pt>
                <c:pt idx="95">
                  <c:v>29.56204379562043</c:v>
                </c:pt>
                <c:pt idx="96">
                  <c:v>62.61682242990639</c:v>
                </c:pt>
                <c:pt idx="97">
                  <c:v>40.0</c:v>
                </c:pt>
                <c:pt idx="98">
                  <c:v>38.95348837209279</c:v>
                </c:pt>
                <c:pt idx="99">
                  <c:v>40.0</c:v>
                </c:pt>
                <c:pt idx="100">
                  <c:v>32.14285714285714</c:v>
                </c:pt>
                <c:pt idx="101">
                  <c:v>40.78947368421039</c:v>
                </c:pt>
                <c:pt idx="102">
                  <c:v>44.20289855072463</c:v>
                </c:pt>
                <c:pt idx="103">
                  <c:v>28.22822822822823</c:v>
                </c:pt>
                <c:pt idx="104">
                  <c:v>25.0</c:v>
                </c:pt>
                <c:pt idx="105">
                  <c:v>20.05044136191677</c:v>
                </c:pt>
                <c:pt idx="106">
                  <c:v>33.65200764818355</c:v>
                </c:pt>
                <c:pt idx="107">
                  <c:v>45.6</c:v>
                </c:pt>
                <c:pt idx="108">
                  <c:v>37.02127659574438</c:v>
                </c:pt>
                <c:pt idx="109">
                  <c:v>31.68724279835391</c:v>
                </c:pt>
                <c:pt idx="110">
                  <c:v>25.51834130781499</c:v>
                </c:pt>
                <c:pt idx="111">
                  <c:v>33.19502074688796</c:v>
                </c:pt>
                <c:pt idx="112">
                  <c:v>40.90909090909091</c:v>
                </c:pt>
                <c:pt idx="113">
                  <c:v>19.11573472041612</c:v>
                </c:pt>
                <c:pt idx="114">
                  <c:v>24.55089820359282</c:v>
                </c:pt>
                <c:pt idx="115">
                  <c:v>38.2857142857143</c:v>
                </c:pt>
                <c:pt idx="116">
                  <c:v>69.0909090909091</c:v>
                </c:pt>
                <c:pt idx="117">
                  <c:v>35.36585365853659</c:v>
                </c:pt>
                <c:pt idx="118">
                  <c:v>43.04635761589404</c:v>
                </c:pt>
                <c:pt idx="119">
                  <c:v>35.83061889250814</c:v>
                </c:pt>
                <c:pt idx="120">
                  <c:v>28.19047619047619</c:v>
                </c:pt>
                <c:pt idx="121">
                  <c:v>24.79201331114809</c:v>
                </c:pt>
                <c:pt idx="122">
                  <c:v>22.70029673590502</c:v>
                </c:pt>
                <c:pt idx="123">
                  <c:v>40.0</c:v>
                </c:pt>
                <c:pt idx="124">
                  <c:v>33.1103678929766</c:v>
                </c:pt>
                <c:pt idx="125">
                  <c:v>22.33333333333328</c:v>
                </c:pt>
                <c:pt idx="126">
                  <c:v>50.34013605442177</c:v>
                </c:pt>
                <c:pt idx="127">
                  <c:v>36.81818181818181</c:v>
                </c:pt>
                <c:pt idx="128">
                  <c:v>35.20408163265304</c:v>
                </c:pt>
                <c:pt idx="129">
                  <c:v>37.1900826446281</c:v>
                </c:pt>
                <c:pt idx="130">
                  <c:v>34.65703971119132</c:v>
                </c:pt>
                <c:pt idx="131">
                  <c:v>29.00302114803625</c:v>
                </c:pt>
                <c:pt idx="132">
                  <c:v>27.95389048991355</c:v>
                </c:pt>
                <c:pt idx="133">
                  <c:v>42.71356783919597</c:v>
                </c:pt>
                <c:pt idx="134">
                  <c:v>25.91973244147157</c:v>
                </c:pt>
                <c:pt idx="135">
                  <c:v>24.57627118644068</c:v>
                </c:pt>
                <c:pt idx="136">
                  <c:v>26.03231597845601</c:v>
                </c:pt>
                <c:pt idx="137">
                  <c:v>19.34210526315789</c:v>
                </c:pt>
                <c:pt idx="138">
                  <c:v>47.68211920529801</c:v>
                </c:pt>
                <c:pt idx="139">
                  <c:v>28.05970149253731</c:v>
                </c:pt>
                <c:pt idx="140">
                  <c:v>40.45801526717557</c:v>
                </c:pt>
                <c:pt idx="141">
                  <c:v>63.07692307692308</c:v>
                </c:pt>
                <c:pt idx="142">
                  <c:v>50.34965034965035</c:v>
                </c:pt>
                <c:pt idx="143">
                  <c:v>45.2</c:v>
                </c:pt>
                <c:pt idx="144">
                  <c:v>39.54983922829582</c:v>
                </c:pt>
                <c:pt idx="145">
                  <c:v>26.83438155136269</c:v>
                </c:pt>
                <c:pt idx="146">
                  <c:v>29.95169082125604</c:v>
                </c:pt>
                <c:pt idx="147">
                  <c:v>29.8360655737705</c:v>
                </c:pt>
                <c:pt idx="148">
                  <c:v>31.9620253164557</c:v>
                </c:pt>
                <c:pt idx="149">
                  <c:v>19.9796126401628</c:v>
                </c:pt>
                <c:pt idx="150">
                  <c:v>36.53846153846154</c:v>
                </c:pt>
                <c:pt idx="151">
                  <c:v>21.44702842377261</c:v>
                </c:pt>
                <c:pt idx="152">
                  <c:v>22.6790450928382</c:v>
                </c:pt>
                <c:pt idx="153">
                  <c:v>30.9462915601023</c:v>
                </c:pt>
                <c:pt idx="154">
                  <c:v>32.8638497652579</c:v>
                </c:pt>
                <c:pt idx="155">
                  <c:v>43.13725490196078</c:v>
                </c:pt>
                <c:pt idx="156">
                  <c:v>26.11940298507463</c:v>
                </c:pt>
                <c:pt idx="157">
                  <c:v>46.40522875816993</c:v>
                </c:pt>
                <c:pt idx="158">
                  <c:v>43.3249370277078</c:v>
                </c:pt>
                <c:pt idx="159">
                  <c:v>40.71428571428571</c:v>
                </c:pt>
                <c:pt idx="160">
                  <c:v>37.75</c:v>
                </c:pt>
                <c:pt idx="161">
                  <c:v>40.66666666666624</c:v>
                </c:pt>
                <c:pt idx="162">
                  <c:v>35.54502369668239</c:v>
                </c:pt>
                <c:pt idx="163">
                  <c:v>26.02564102564103</c:v>
                </c:pt>
                <c:pt idx="164">
                  <c:v>35.01006036217304</c:v>
                </c:pt>
                <c:pt idx="165">
                  <c:v>36.70329670329635</c:v>
                </c:pt>
                <c:pt idx="166">
                  <c:v>41.74757281553397</c:v>
                </c:pt>
                <c:pt idx="167">
                  <c:v>44.44444444444403</c:v>
                </c:pt>
                <c:pt idx="168">
                  <c:v>41.13785557986871</c:v>
                </c:pt>
                <c:pt idx="169">
                  <c:v>32.24489795918337</c:v>
                </c:pt>
                <c:pt idx="170">
                  <c:v>34.6820809248555</c:v>
                </c:pt>
                <c:pt idx="171">
                  <c:v>28.29076620825147</c:v>
                </c:pt>
                <c:pt idx="172">
                  <c:v>34.50980392156863</c:v>
                </c:pt>
                <c:pt idx="173">
                  <c:v>34.8729792147806</c:v>
                </c:pt>
                <c:pt idx="174">
                  <c:v>29.21568627450968</c:v>
                </c:pt>
                <c:pt idx="175">
                  <c:v>28.02303262955854</c:v>
                </c:pt>
                <c:pt idx="176">
                  <c:v>27.25490196078432</c:v>
                </c:pt>
                <c:pt idx="177">
                  <c:v>26.56</c:v>
                </c:pt>
                <c:pt idx="178">
                  <c:v>28.81679389312977</c:v>
                </c:pt>
                <c:pt idx="179">
                  <c:v>34.36692506459948</c:v>
                </c:pt>
                <c:pt idx="180">
                  <c:v>43.17617866004962</c:v>
                </c:pt>
                <c:pt idx="181">
                  <c:v>35.91397849462354</c:v>
                </c:pt>
                <c:pt idx="182">
                  <c:v>25.25951557093422</c:v>
                </c:pt>
                <c:pt idx="183">
                  <c:v>44.63087248322147</c:v>
                </c:pt>
                <c:pt idx="184">
                  <c:v>29.89130434782609</c:v>
                </c:pt>
                <c:pt idx="185">
                  <c:v>34.1346153846154</c:v>
                </c:pt>
                <c:pt idx="186">
                  <c:v>31.60919540229885</c:v>
                </c:pt>
                <c:pt idx="187">
                  <c:v>32.0235756385069</c:v>
                </c:pt>
                <c:pt idx="188">
                  <c:v>41.7283950617284</c:v>
                </c:pt>
                <c:pt idx="189">
                  <c:v>39.26701570680628</c:v>
                </c:pt>
                <c:pt idx="190">
                  <c:v>34.25196850393699</c:v>
                </c:pt>
                <c:pt idx="191">
                  <c:v>37.83185840707964</c:v>
                </c:pt>
                <c:pt idx="192">
                  <c:v>40.72289156626507</c:v>
                </c:pt>
                <c:pt idx="193">
                  <c:v>34.30353430353431</c:v>
                </c:pt>
                <c:pt idx="194">
                  <c:v>40.88397790055249</c:v>
                </c:pt>
                <c:pt idx="195">
                  <c:v>37.46835443037976</c:v>
                </c:pt>
                <c:pt idx="196">
                  <c:v>32.0665083135392</c:v>
                </c:pt>
                <c:pt idx="197">
                  <c:v>31.16591928251118</c:v>
                </c:pt>
                <c:pt idx="198">
                  <c:v>26.56</c:v>
                </c:pt>
                <c:pt idx="199">
                  <c:v>49.2248062015504</c:v>
                </c:pt>
                <c:pt idx="200">
                  <c:v>40.05763688760779</c:v>
                </c:pt>
                <c:pt idx="201">
                  <c:v>32.20338983050847</c:v>
                </c:pt>
                <c:pt idx="202">
                  <c:v>36.41851106639839</c:v>
                </c:pt>
                <c:pt idx="203">
                  <c:v>45.8974358974359</c:v>
                </c:pt>
                <c:pt idx="204">
                  <c:v>45.10385756676529</c:v>
                </c:pt>
                <c:pt idx="205">
                  <c:v>35.969387755102</c:v>
                </c:pt>
                <c:pt idx="206">
                  <c:v>34.54987834549878</c:v>
                </c:pt>
                <c:pt idx="207">
                  <c:v>38.21138211382113</c:v>
                </c:pt>
                <c:pt idx="208">
                  <c:v>37.47228381374693</c:v>
                </c:pt>
                <c:pt idx="209">
                  <c:v>42.72076372315035</c:v>
                </c:pt>
                <c:pt idx="210">
                  <c:v>32.4232081911263</c:v>
                </c:pt>
                <c:pt idx="211">
                  <c:v>38.12316715542521</c:v>
                </c:pt>
                <c:pt idx="212">
                  <c:v>41.96185286103542</c:v>
                </c:pt>
                <c:pt idx="213">
                  <c:v>35.39094650205759</c:v>
                </c:pt>
                <c:pt idx="214">
                  <c:v>32.31083844580778</c:v>
                </c:pt>
                <c:pt idx="215">
                  <c:v>29.24137931034483</c:v>
                </c:pt>
                <c:pt idx="216">
                  <c:v>25.11346444780635</c:v>
                </c:pt>
                <c:pt idx="217">
                  <c:v>35.48387096774194</c:v>
                </c:pt>
                <c:pt idx="218">
                  <c:v>45.42372881355932</c:v>
                </c:pt>
                <c:pt idx="219">
                  <c:v>39.96350364963503</c:v>
                </c:pt>
                <c:pt idx="220">
                  <c:v>51.04895104895106</c:v>
                </c:pt>
                <c:pt idx="221">
                  <c:v>40.920716112532</c:v>
                </c:pt>
                <c:pt idx="222">
                  <c:v>32.78688524590164</c:v>
                </c:pt>
                <c:pt idx="223">
                  <c:v>46.20938628158844</c:v>
                </c:pt>
                <c:pt idx="224">
                  <c:v>41.85185185185146</c:v>
                </c:pt>
                <c:pt idx="225">
                  <c:v>35.56085918854415</c:v>
                </c:pt>
                <c:pt idx="226">
                  <c:v>38.48167539267016</c:v>
                </c:pt>
                <c:pt idx="227">
                  <c:v>30.56092843326886</c:v>
                </c:pt>
                <c:pt idx="228">
                  <c:v>27.07964601769912</c:v>
                </c:pt>
                <c:pt idx="229">
                  <c:v>33.47457627118644</c:v>
                </c:pt>
                <c:pt idx="230">
                  <c:v>36.29191321499013</c:v>
                </c:pt>
                <c:pt idx="231">
                  <c:v>35.81395348837209</c:v>
                </c:pt>
                <c:pt idx="232">
                  <c:v>39.1727493917275</c:v>
                </c:pt>
                <c:pt idx="233">
                  <c:v>38.13131313131313</c:v>
                </c:pt>
                <c:pt idx="234">
                  <c:v>42.90657439446368</c:v>
                </c:pt>
                <c:pt idx="235">
                  <c:v>29.45891783567128</c:v>
                </c:pt>
                <c:pt idx="236">
                  <c:v>39.94974874371859</c:v>
                </c:pt>
                <c:pt idx="237">
                  <c:v>37.995337995338</c:v>
                </c:pt>
                <c:pt idx="238">
                  <c:v>34.93150684931507</c:v>
                </c:pt>
                <c:pt idx="239">
                  <c:v>42.42424242424206</c:v>
                </c:pt>
                <c:pt idx="240">
                  <c:v>37.34177215189874</c:v>
                </c:pt>
                <c:pt idx="241">
                  <c:v>30.53173241852488</c:v>
                </c:pt>
                <c:pt idx="242">
                  <c:v>34.48275862068966</c:v>
                </c:pt>
                <c:pt idx="243">
                  <c:v>50.19762845849802</c:v>
                </c:pt>
                <c:pt idx="244">
                  <c:v>39.94490358126671</c:v>
                </c:pt>
                <c:pt idx="245">
                  <c:v>41.1214953271028</c:v>
                </c:pt>
                <c:pt idx="246">
                  <c:v>39.7560975609756</c:v>
                </c:pt>
                <c:pt idx="247">
                  <c:v>34.94736842105232</c:v>
                </c:pt>
                <c:pt idx="248">
                  <c:v>39.67741935483871</c:v>
                </c:pt>
                <c:pt idx="249">
                  <c:v>40.90909090909091</c:v>
                </c:pt>
                <c:pt idx="250">
                  <c:v>34.73684210526314</c:v>
                </c:pt>
                <c:pt idx="251">
                  <c:v>42.0</c:v>
                </c:pt>
                <c:pt idx="252">
                  <c:v>36.8131868131868</c:v>
                </c:pt>
                <c:pt idx="253">
                  <c:v>46.41509433962239</c:v>
                </c:pt>
                <c:pt idx="254">
                  <c:v>39.93506493506494</c:v>
                </c:pt>
                <c:pt idx="255">
                  <c:v>40.97222222222222</c:v>
                </c:pt>
                <c:pt idx="256">
                  <c:v>36.8421052631579</c:v>
                </c:pt>
                <c:pt idx="257">
                  <c:v>36.22754491017963</c:v>
                </c:pt>
                <c:pt idx="258">
                  <c:v>38.38120104438608</c:v>
                </c:pt>
                <c:pt idx="259">
                  <c:v>32.64033264033264</c:v>
                </c:pt>
                <c:pt idx="260">
                  <c:v>26.6260162601626</c:v>
                </c:pt>
                <c:pt idx="261">
                  <c:v>28.73563218390805</c:v>
                </c:pt>
                <c:pt idx="262">
                  <c:v>36.97674418604621</c:v>
                </c:pt>
                <c:pt idx="263">
                  <c:v>40.34707158351375</c:v>
                </c:pt>
                <c:pt idx="264">
                  <c:v>38.50415512465374</c:v>
                </c:pt>
                <c:pt idx="265">
                  <c:v>38.79518072289157</c:v>
                </c:pt>
                <c:pt idx="266">
                  <c:v>45.97989949748713</c:v>
                </c:pt>
                <c:pt idx="267">
                  <c:v>36.91899070385126</c:v>
                </c:pt>
                <c:pt idx="268">
                  <c:v>32.02614379084967</c:v>
                </c:pt>
                <c:pt idx="269">
                  <c:v>22.42424242424242</c:v>
                </c:pt>
                <c:pt idx="270">
                  <c:v>26.89556509298999</c:v>
                </c:pt>
                <c:pt idx="271">
                  <c:v>38.0794701986755</c:v>
                </c:pt>
                <c:pt idx="272">
                  <c:v>36.22222222222222</c:v>
                </c:pt>
                <c:pt idx="273">
                  <c:v>35.05154639175228</c:v>
                </c:pt>
                <c:pt idx="274">
                  <c:v>53.21637426900584</c:v>
                </c:pt>
                <c:pt idx="275">
                  <c:v>36.95652173913042</c:v>
                </c:pt>
                <c:pt idx="277">
                  <c:v>33.94495412844037</c:v>
                </c:pt>
                <c:pt idx="279">
                  <c:v>39.83903420523139</c:v>
                </c:pt>
                <c:pt idx="280">
                  <c:v>34.58646616541303</c:v>
                </c:pt>
                <c:pt idx="281">
                  <c:v>38.97058823529412</c:v>
                </c:pt>
                <c:pt idx="282">
                  <c:v>39.7820163487739</c:v>
                </c:pt>
                <c:pt idx="283">
                  <c:v>40.0</c:v>
                </c:pt>
                <c:pt idx="284">
                  <c:v>31.80952380952368</c:v>
                </c:pt>
                <c:pt idx="285">
                  <c:v>43.26923076923077</c:v>
                </c:pt>
                <c:pt idx="286">
                  <c:v>38.40579710144927</c:v>
                </c:pt>
                <c:pt idx="287">
                  <c:v>35.27454242928452</c:v>
                </c:pt>
                <c:pt idx="288">
                  <c:v>36.67621776504289</c:v>
                </c:pt>
                <c:pt idx="289">
                  <c:v>34.20365535248042</c:v>
                </c:pt>
                <c:pt idx="290">
                  <c:v>29.65686274509804</c:v>
                </c:pt>
                <c:pt idx="291">
                  <c:v>27.816091954023</c:v>
                </c:pt>
                <c:pt idx="293">
                  <c:v>30.46153846153846</c:v>
                </c:pt>
                <c:pt idx="294">
                  <c:v>37.17472118959108</c:v>
                </c:pt>
                <c:pt idx="295">
                  <c:v>41.13475177304964</c:v>
                </c:pt>
                <c:pt idx="296">
                  <c:v>32.8813559322034</c:v>
                </c:pt>
                <c:pt idx="297">
                  <c:v>29.01408450704225</c:v>
                </c:pt>
                <c:pt idx="298">
                  <c:v>28.52852852852853</c:v>
                </c:pt>
                <c:pt idx="299">
                  <c:v>25.11848341232227</c:v>
                </c:pt>
                <c:pt idx="300">
                  <c:v>28.77442273534636</c:v>
                </c:pt>
                <c:pt idx="301">
                  <c:v>38.43416370106731</c:v>
                </c:pt>
                <c:pt idx="302">
                  <c:v>29.79797979797979</c:v>
                </c:pt>
                <c:pt idx="303">
                  <c:v>22.06896551724138</c:v>
                </c:pt>
                <c:pt idx="304">
                  <c:v>25.33875338753387</c:v>
                </c:pt>
                <c:pt idx="305">
                  <c:v>22.61682242990654</c:v>
                </c:pt>
                <c:pt idx="306">
                  <c:v>29.62962962962963</c:v>
                </c:pt>
                <c:pt idx="307">
                  <c:v>47.10144927536199</c:v>
                </c:pt>
                <c:pt idx="308">
                  <c:v>40.66666666666624</c:v>
                </c:pt>
                <c:pt idx="309">
                  <c:v>38.860103626943</c:v>
                </c:pt>
                <c:pt idx="310">
                  <c:v>51.03448275862039</c:v>
                </c:pt>
                <c:pt idx="311">
                  <c:v>40.86021505376314</c:v>
                </c:pt>
                <c:pt idx="312">
                  <c:v>28.31632653061224</c:v>
                </c:pt>
                <c:pt idx="313">
                  <c:v>29.02439024390244</c:v>
                </c:pt>
                <c:pt idx="314">
                  <c:v>56.8</c:v>
                </c:pt>
                <c:pt idx="315">
                  <c:v>38.63636363636364</c:v>
                </c:pt>
                <c:pt idx="316">
                  <c:v>62.992125984252</c:v>
                </c:pt>
                <c:pt idx="317">
                  <c:v>26.13065326633166</c:v>
                </c:pt>
                <c:pt idx="318">
                  <c:v>26.70623145400593</c:v>
                </c:pt>
                <c:pt idx="319">
                  <c:v>38.58267716535403</c:v>
                </c:pt>
                <c:pt idx="320">
                  <c:v>33.19502074688796</c:v>
                </c:pt>
                <c:pt idx="321">
                  <c:v>35.43307086614173</c:v>
                </c:pt>
                <c:pt idx="322">
                  <c:v>39.56043956043955</c:v>
                </c:pt>
                <c:pt idx="323">
                  <c:v>36.22291021671826</c:v>
                </c:pt>
                <c:pt idx="324">
                  <c:v>22.66666666666667</c:v>
                </c:pt>
                <c:pt idx="325">
                  <c:v>19.90291262135922</c:v>
                </c:pt>
                <c:pt idx="326">
                  <c:v>19.76967370441459</c:v>
                </c:pt>
                <c:pt idx="327">
                  <c:v>35.8649789029536</c:v>
                </c:pt>
                <c:pt idx="328">
                  <c:v>50.45045045045015</c:v>
                </c:pt>
                <c:pt idx="329">
                  <c:v>31.34920634920635</c:v>
                </c:pt>
                <c:pt idx="330">
                  <c:v>31.21019108280255</c:v>
                </c:pt>
                <c:pt idx="331">
                  <c:v>37.30769230769199</c:v>
                </c:pt>
                <c:pt idx="332">
                  <c:v>35.83333333333334</c:v>
                </c:pt>
                <c:pt idx="333">
                  <c:v>38.55421686746988</c:v>
                </c:pt>
                <c:pt idx="334">
                  <c:v>37.3134328358209</c:v>
                </c:pt>
                <c:pt idx="336">
                  <c:v>45.07042253521124</c:v>
                </c:pt>
                <c:pt idx="337">
                  <c:v>20.67039106145251</c:v>
                </c:pt>
                <c:pt idx="338">
                  <c:v>22.51908396946565</c:v>
                </c:pt>
                <c:pt idx="339">
                  <c:v>63.7795275590551</c:v>
                </c:pt>
                <c:pt idx="341">
                  <c:v>46.35761589403974</c:v>
                </c:pt>
                <c:pt idx="342">
                  <c:v>36.11111111111111</c:v>
                </c:pt>
                <c:pt idx="343">
                  <c:v>25.7001647446458</c:v>
                </c:pt>
                <c:pt idx="344">
                  <c:v>19.08302354399008</c:v>
                </c:pt>
                <c:pt idx="346">
                  <c:v>18.36734693877548</c:v>
                </c:pt>
                <c:pt idx="347">
                  <c:v>25.86872586872578</c:v>
                </c:pt>
                <c:pt idx="348">
                  <c:v>57.83132530120481</c:v>
                </c:pt>
                <c:pt idx="349">
                  <c:v>70.51282051282008</c:v>
                </c:pt>
                <c:pt idx="350">
                  <c:v>58.86524822695036</c:v>
                </c:pt>
                <c:pt idx="351">
                  <c:v>30.66666666666666</c:v>
                </c:pt>
                <c:pt idx="352">
                  <c:v>32.295719844358</c:v>
                </c:pt>
                <c:pt idx="353">
                  <c:v>29.48207171314741</c:v>
                </c:pt>
                <c:pt idx="354">
                  <c:v>37.71929824561403</c:v>
                </c:pt>
                <c:pt idx="355">
                  <c:v>30.37383177570094</c:v>
                </c:pt>
                <c:pt idx="356">
                  <c:v>20.25089605734767</c:v>
                </c:pt>
                <c:pt idx="357">
                  <c:v>22.44389027431421</c:v>
                </c:pt>
                <c:pt idx="358">
                  <c:v>65.55555555555515</c:v>
                </c:pt>
                <c:pt idx="359">
                  <c:v>27.45901639344262</c:v>
                </c:pt>
                <c:pt idx="360">
                  <c:v>26.4559068219634</c:v>
                </c:pt>
                <c:pt idx="361">
                  <c:v>39.6551724137931</c:v>
                </c:pt>
                <c:pt idx="362">
                  <c:v>48.92086330935224</c:v>
                </c:pt>
                <c:pt idx="363">
                  <c:v>45.78313253012048</c:v>
                </c:pt>
                <c:pt idx="365">
                  <c:v>25.84856396866841</c:v>
                </c:pt>
                <c:pt idx="366">
                  <c:v>30.23255813953488</c:v>
                </c:pt>
                <c:pt idx="367">
                  <c:v>26.7379679144385</c:v>
                </c:pt>
                <c:pt idx="368">
                  <c:v>30.12048192771084</c:v>
                </c:pt>
                <c:pt idx="369">
                  <c:v>41.02564102564099</c:v>
                </c:pt>
                <c:pt idx="370">
                  <c:v>29.90654205607477</c:v>
                </c:pt>
                <c:pt idx="371">
                  <c:v>38.94736842105231</c:v>
                </c:pt>
                <c:pt idx="372">
                  <c:v>25.90361445783132</c:v>
                </c:pt>
                <c:pt idx="373">
                  <c:v>29.02097902097903</c:v>
                </c:pt>
                <c:pt idx="374">
                  <c:v>19.44444444444444</c:v>
                </c:pt>
                <c:pt idx="375">
                  <c:v>27.3921200750469</c:v>
                </c:pt>
                <c:pt idx="376">
                  <c:v>38.73239436619718</c:v>
                </c:pt>
                <c:pt idx="377">
                  <c:v>41.66666666666624</c:v>
                </c:pt>
                <c:pt idx="378">
                  <c:v>27.04081632653061</c:v>
                </c:pt>
                <c:pt idx="379">
                  <c:v>30.74204946996467</c:v>
                </c:pt>
                <c:pt idx="380">
                  <c:v>36.64921465968587</c:v>
                </c:pt>
                <c:pt idx="381">
                  <c:v>44.0</c:v>
                </c:pt>
                <c:pt idx="382">
                  <c:v>40.61135371179039</c:v>
                </c:pt>
                <c:pt idx="383">
                  <c:v>29.85074626865671</c:v>
                </c:pt>
                <c:pt idx="384">
                  <c:v>23.57320099255583</c:v>
                </c:pt>
                <c:pt idx="385">
                  <c:v>22.50351617440225</c:v>
                </c:pt>
                <c:pt idx="386">
                  <c:v>44.33962264150944</c:v>
                </c:pt>
                <c:pt idx="387">
                  <c:v>31.32530120481928</c:v>
                </c:pt>
                <c:pt idx="388">
                  <c:v>58.66666666666624</c:v>
                </c:pt>
                <c:pt idx="389">
                  <c:v>65.2173913043478</c:v>
                </c:pt>
                <c:pt idx="390">
                  <c:v>61.46788990825684</c:v>
                </c:pt>
                <c:pt idx="391">
                  <c:v>50.89285714285714</c:v>
                </c:pt>
                <c:pt idx="392">
                  <c:v>21.21212121212118</c:v>
                </c:pt>
                <c:pt idx="393">
                  <c:v>32.54437869822484</c:v>
                </c:pt>
                <c:pt idx="394">
                  <c:v>25.59523809523809</c:v>
                </c:pt>
                <c:pt idx="395">
                  <c:v>44.24778761061917</c:v>
                </c:pt>
                <c:pt idx="396">
                  <c:v>55.95238095238095</c:v>
                </c:pt>
              </c:numCache>
            </c:numRef>
          </c:yVal>
          <c:smooth val="0"/>
        </c:ser>
        <c:ser>
          <c:idx val="2"/>
          <c:order val="2"/>
          <c:tx>
            <c:strRef>
              <c:f>fMAE!$D$1</c:f>
              <c:strCache>
                <c:ptCount val="1"/>
                <c:pt idx="0">
                  <c:v>ST2rad</c:v>
                </c:pt>
              </c:strCache>
            </c:strRef>
          </c:tx>
          <c:spPr>
            <a:ln w="25400">
              <a:noFill/>
            </a:ln>
          </c:spPr>
          <c:marker>
            <c:symbol val="triangle"/>
            <c:size val="5"/>
            <c:spPr>
              <a:solidFill>
                <a:schemeClr val="accent3">
                  <a:shade val="76000"/>
                  <a:shade val="80000"/>
                  <a:lumMod val="90000"/>
                  <a:alpha val="5000"/>
                </a:schemeClr>
              </a:solidFill>
              <a:ln>
                <a:solidFill>
                  <a:schemeClr val="accent3">
                    <a:lumMod val="40000"/>
                    <a:lumOff val="60000"/>
                    <a:alpha val="5000"/>
                  </a:schemeClr>
                </a:solidFill>
              </a:ln>
            </c:spPr>
          </c:marker>
          <c:trendline>
            <c:spPr>
              <a:ln w="38100" cmpd="sng">
                <a:solidFill>
                  <a:schemeClr val="accent3"/>
                </a:solidFill>
              </a:ln>
            </c:spPr>
            <c:trendlineType val="movingAvg"/>
            <c:period val="30"/>
            <c:dispRSqr val="0"/>
            <c:dispEq val="0"/>
          </c:trendline>
          <c:xVal>
            <c:numRef>
              <c:f>fMAE!$A$2:$A$398</c:f>
              <c:numCache>
                <c:formatCode>m/d/yy</c:formatCode>
                <c:ptCount val="397"/>
                <c:pt idx="0">
                  <c:v>41623.0</c:v>
                </c:pt>
                <c:pt idx="1">
                  <c:v>41624.0</c:v>
                </c:pt>
                <c:pt idx="2">
                  <c:v>41625.0</c:v>
                </c:pt>
                <c:pt idx="3">
                  <c:v>41626.0</c:v>
                </c:pt>
                <c:pt idx="4">
                  <c:v>41627.0</c:v>
                </c:pt>
                <c:pt idx="5">
                  <c:v>41628.0</c:v>
                </c:pt>
                <c:pt idx="6">
                  <c:v>41629.0</c:v>
                </c:pt>
                <c:pt idx="7">
                  <c:v>41630.0</c:v>
                </c:pt>
                <c:pt idx="8">
                  <c:v>41631.0</c:v>
                </c:pt>
                <c:pt idx="9">
                  <c:v>41632.0</c:v>
                </c:pt>
                <c:pt idx="10">
                  <c:v>41633.0</c:v>
                </c:pt>
                <c:pt idx="11">
                  <c:v>41634.0</c:v>
                </c:pt>
                <c:pt idx="12">
                  <c:v>41635.0</c:v>
                </c:pt>
                <c:pt idx="13">
                  <c:v>41636.0</c:v>
                </c:pt>
                <c:pt idx="14">
                  <c:v>41637.0</c:v>
                </c:pt>
                <c:pt idx="15">
                  <c:v>41638.0</c:v>
                </c:pt>
                <c:pt idx="16">
                  <c:v>41639.0</c:v>
                </c:pt>
                <c:pt idx="17">
                  <c:v>41640.0</c:v>
                </c:pt>
                <c:pt idx="18">
                  <c:v>41641.0</c:v>
                </c:pt>
                <c:pt idx="19">
                  <c:v>41642.0</c:v>
                </c:pt>
                <c:pt idx="20">
                  <c:v>41643.0</c:v>
                </c:pt>
                <c:pt idx="21">
                  <c:v>41644.0</c:v>
                </c:pt>
                <c:pt idx="22">
                  <c:v>41645.0</c:v>
                </c:pt>
                <c:pt idx="23">
                  <c:v>41646.0</c:v>
                </c:pt>
                <c:pt idx="24">
                  <c:v>41647.0</c:v>
                </c:pt>
                <c:pt idx="25">
                  <c:v>41648.0</c:v>
                </c:pt>
                <c:pt idx="26">
                  <c:v>41649.0</c:v>
                </c:pt>
                <c:pt idx="27">
                  <c:v>41650.0</c:v>
                </c:pt>
                <c:pt idx="28">
                  <c:v>41651.0</c:v>
                </c:pt>
                <c:pt idx="29">
                  <c:v>41652.0</c:v>
                </c:pt>
                <c:pt idx="30">
                  <c:v>41653.0</c:v>
                </c:pt>
                <c:pt idx="31">
                  <c:v>41654.0</c:v>
                </c:pt>
                <c:pt idx="32">
                  <c:v>41655.0</c:v>
                </c:pt>
                <c:pt idx="33">
                  <c:v>41656.0</c:v>
                </c:pt>
                <c:pt idx="34">
                  <c:v>41657.0</c:v>
                </c:pt>
                <c:pt idx="35">
                  <c:v>41658.0</c:v>
                </c:pt>
                <c:pt idx="36">
                  <c:v>41659.0</c:v>
                </c:pt>
                <c:pt idx="37">
                  <c:v>41660.0</c:v>
                </c:pt>
                <c:pt idx="38">
                  <c:v>41661.0</c:v>
                </c:pt>
                <c:pt idx="39">
                  <c:v>41662.0</c:v>
                </c:pt>
                <c:pt idx="40">
                  <c:v>41663.0</c:v>
                </c:pt>
                <c:pt idx="41">
                  <c:v>41664.0</c:v>
                </c:pt>
                <c:pt idx="42">
                  <c:v>41665.0</c:v>
                </c:pt>
                <c:pt idx="43">
                  <c:v>41666.0</c:v>
                </c:pt>
                <c:pt idx="44">
                  <c:v>41667.0</c:v>
                </c:pt>
                <c:pt idx="45">
                  <c:v>41668.0</c:v>
                </c:pt>
                <c:pt idx="46">
                  <c:v>41669.0</c:v>
                </c:pt>
                <c:pt idx="47">
                  <c:v>41670.0</c:v>
                </c:pt>
                <c:pt idx="48">
                  <c:v>41671.0</c:v>
                </c:pt>
                <c:pt idx="49">
                  <c:v>41672.0</c:v>
                </c:pt>
                <c:pt idx="50">
                  <c:v>41673.0</c:v>
                </c:pt>
                <c:pt idx="51">
                  <c:v>41674.0</c:v>
                </c:pt>
                <c:pt idx="52">
                  <c:v>41675.0</c:v>
                </c:pt>
                <c:pt idx="53">
                  <c:v>41676.0</c:v>
                </c:pt>
                <c:pt idx="54">
                  <c:v>41677.0</c:v>
                </c:pt>
                <c:pt idx="55">
                  <c:v>41678.0</c:v>
                </c:pt>
                <c:pt idx="56">
                  <c:v>41679.0</c:v>
                </c:pt>
                <c:pt idx="57">
                  <c:v>41680.0</c:v>
                </c:pt>
                <c:pt idx="58">
                  <c:v>41681.0</c:v>
                </c:pt>
                <c:pt idx="59">
                  <c:v>41682.0</c:v>
                </c:pt>
                <c:pt idx="60">
                  <c:v>41683.0</c:v>
                </c:pt>
                <c:pt idx="61">
                  <c:v>41684.0</c:v>
                </c:pt>
                <c:pt idx="62">
                  <c:v>41685.0</c:v>
                </c:pt>
                <c:pt idx="63">
                  <c:v>41686.0</c:v>
                </c:pt>
                <c:pt idx="64">
                  <c:v>41687.0</c:v>
                </c:pt>
                <c:pt idx="65">
                  <c:v>41688.0</c:v>
                </c:pt>
                <c:pt idx="66">
                  <c:v>41689.0</c:v>
                </c:pt>
                <c:pt idx="67">
                  <c:v>41690.0</c:v>
                </c:pt>
                <c:pt idx="68">
                  <c:v>41691.0</c:v>
                </c:pt>
                <c:pt idx="69">
                  <c:v>41692.0</c:v>
                </c:pt>
                <c:pt idx="70">
                  <c:v>41693.0</c:v>
                </c:pt>
                <c:pt idx="71">
                  <c:v>41694.0</c:v>
                </c:pt>
                <c:pt idx="72">
                  <c:v>41695.0</c:v>
                </c:pt>
                <c:pt idx="73">
                  <c:v>41696.0</c:v>
                </c:pt>
                <c:pt idx="74">
                  <c:v>41697.0</c:v>
                </c:pt>
                <c:pt idx="75">
                  <c:v>41698.0</c:v>
                </c:pt>
                <c:pt idx="76">
                  <c:v>41699.0</c:v>
                </c:pt>
                <c:pt idx="77">
                  <c:v>41700.0</c:v>
                </c:pt>
                <c:pt idx="78">
                  <c:v>41701.0</c:v>
                </c:pt>
                <c:pt idx="79">
                  <c:v>41702.0</c:v>
                </c:pt>
                <c:pt idx="80">
                  <c:v>41703.0</c:v>
                </c:pt>
                <c:pt idx="81">
                  <c:v>41704.0</c:v>
                </c:pt>
                <c:pt idx="82">
                  <c:v>41705.0</c:v>
                </c:pt>
                <c:pt idx="83">
                  <c:v>41706.0</c:v>
                </c:pt>
                <c:pt idx="84">
                  <c:v>41707.0</c:v>
                </c:pt>
                <c:pt idx="85">
                  <c:v>41708.0</c:v>
                </c:pt>
                <c:pt idx="86">
                  <c:v>41709.0</c:v>
                </c:pt>
                <c:pt idx="87">
                  <c:v>41710.0</c:v>
                </c:pt>
                <c:pt idx="88">
                  <c:v>41711.0</c:v>
                </c:pt>
                <c:pt idx="89">
                  <c:v>41712.0</c:v>
                </c:pt>
                <c:pt idx="90">
                  <c:v>41713.0</c:v>
                </c:pt>
                <c:pt idx="91">
                  <c:v>41714.0</c:v>
                </c:pt>
                <c:pt idx="92">
                  <c:v>41715.0</c:v>
                </c:pt>
                <c:pt idx="93">
                  <c:v>41716.0</c:v>
                </c:pt>
                <c:pt idx="94">
                  <c:v>41717.0</c:v>
                </c:pt>
                <c:pt idx="95">
                  <c:v>41718.0</c:v>
                </c:pt>
                <c:pt idx="96">
                  <c:v>41719.0</c:v>
                </c:pt>
                <c:pt idx="97">
                  <c:v>41720.0</c:v>
                </c:pt>
                <c:pt idx="98">
                  <c:v>41721.0</c:v>
                </c:pt>
                <c:pt idx="99">
                  <c:v>41722.0</c:v>
                </c:pt>
                <c:pt idx="100">
                  <c:v>41723.0</c:v>
                </c:pt>
                <c:pt idx="101">
                  <c:v>41724.0</c:v>
                </c:pt>
                <c:pt idx="102">
                  <c:v>41725.0</c:v>
                </c:pt>
                <c:pt idx="103">
                  <c:v>41726.0</c:v>
                </c:pt>
                <c:pt idx="104">
                  <c:v>41727.0</c:v>
                </c:pt>
                <c:pt idx="105">
                  <c:v>41728.0</c:v>
                </c:pt>
                <c:pt idx="106">
                  <c:v>41729.0</c:v>
                </c:pt>
                <c:pt idx="107">
                  <c:v>41730.0</c:v>
                </c:pt>
                <c:pt idx="108">
                  <c:v>41731.0</c:v>
                </c:pt>
                <c:pt idx="109">
                  <c:v>41732.0</c:v>
                </c:pt>
                <c:pt idx="110">
                  <c:v>41733.0</c:v>
                </c:pt>
                <c:pt idx="111">
                  <c:v>41734.0</c:v>
                </c:pt>
                <c:pt idx="112">
                  <c:v>41735.0</c:v>
                </c:pt>
                <c:pt idx="113">
                  <c:v>41736.0</c:v>
                </c:pt>
                <c:pt idx="114">
                  <c:v>41737.0</c:v>
                </c:pt>
                <c:pt idx="115">
                  <c:v>41738.0</c:v>
                </c:pt>
                <c:pt idx="116">
                  <c:v>41739.0</c:v>
                </c:pt>
                <c:pt idx="117">
                  <c:v>41740.0</c:v>
                </c:pt>
                <c:pt idx="118">
                  <c:v>41741.0</c:v>
                </c:pt>
                <c:pt idx="119">
                  <c:v>41742.0</c:v>
                </c:pt>
                <c:pt idx="120">
                  <c:v>41743.0</c:v>
                </c:pt>
                <c:pt idx="121">
                  <c:v>41744.0</c:v>
                </c:pt>
                <c:pt idx="122">
                  <c:v>41745.0</c:v>
                </c:pt>
                <c:pt idx="123">
                  <c:v>41746.0</c:v>
                </c:pt>
                <c:pt idx="124">
                  <c:v>41747.0</c:v>
                </c:pt>
                <c:pt idx="125">
                  <c:v>41748.0</c:v>
                </c:pt>
                <c:pt idx="126">
                  <c:v>41749.0</c:v>
                </c:pt>
                <c:pt idx="127">
                  <c:v>41750.0</c:v>
                </c:pt>
                <c:pt idx="128">
                  <c:v>41751.0</c:v>
                </c:pt>
                <c:pt idx="129">
                  <c:v>41752.0</c:v>
                </c:pt>
                <c:pt idx="130">
                  <c:v>41753.0</c:v>
                </c:pt>
                <c:pt idx="131">
                  <c:v>41754.0</c:v>
                </c:pt>
                <c:pt idx="132">
                  <c:v>41755.0</c:v>
                </c:pt>
                <c:pt idx="133">
                  <c:v>41756.0</c:v>
                </c:pt>
                <c:pt idx="134">
                  <c:v>41757.0</c:v>
                </c:pt>
                <c:pt idx="135">
                  <c:v>41758.0</c:v>
                </c:pt>
                <c:pt idx="136">
                  <c:v>41759.0</c:v>
                </c:pt>
                <c:pt idx="137">
                  <c:v>41760.0</c:v>
                </c:pt>
                <c:pt idx="138">
                  <c:v>41761.0</c:v>
                </c:pt>
                <c:pt idx="139">
                  <c:v>41762.0</c:v>
                </c:pt>
                <c:pt idx="140">
                  <c:v>41763.0</c:v>
                </c:pt>
                <c:pt idx="141">
                  <c:v>41764.0</c:v>
                </c:pt>
                <c:pt idx="142">
                  <c:v>41765.0</c:v>
                </c:pt>
                <c:pt idx="143">
                  <c:v>41766.0</c:v>
                </c:pt>
                <c:pt idx="144">
                  <c:v>41767.0</c:v>
                </c:pt>
                <c:pt idx="145">
                  <c:v>41768.0</c:v>
                </c:pt>
                <c:pt idx="146">
                  <c:v>41769.0</c:v>
                </c:pt>
                <c:pt idx="147">
                  <c:v>41770.0</c:v>
                </c:pt>
                <c:pt idx="148">
                  <c:v>41771.0</c:v>
                </c:pt>
                <c:pt idx="149">
                  <c:v>41772.0</c:v>
                </c:pt>
                <c:pt idx="150">
                  <c:v>41773.0</c:v>
                </c:pt>
                <c:pt idx="151">
                  <c:v>41774.0</c:v>
                </c:pt>
                <c:pt idx="152">
                  <c:v>41775.0</c:v>
                </c:pt>
                <c:pt idx="153">
                  <c:v>41776.0</c:v>
                </c:pt>
                <c:pt idx="154">
                  <c:v>41777.0</c:v>
                </c:pt>
                <c:pt idx="155">
                  <c:v>41778.0</c:v>
                </c:pt>
                <c:pt idx="156">
                  <c:v>41779.0</c:v>
                </c:pt>
                <c:pt idx="157">
                  <c:v>41780.0</c:v>
                </c:pt>
                <c:pt idx="158">
                  <c:v>41781.0</c:v>
                </c:pt>
                <c:pt idx="159">
                  <c:v>41782.0</c:v>
                </c:pt>
                <c:pt idx="160">
                  <c:v>41783.0</c:v>
                </c:pt>
                <c:pt idx="161">
                  <c:v>41784.0</c:v>
                </c:pt>
                <c:pt idx="162">
                  <c:v>41785.0</c:v>
                </c:pt>
                <c:pt idx="163">
                  <c:v>41786.0</c:v>
                </c:pt>
                <c:pt idx="164">
                  <c:v>41787.0</c:v>
                </c:pt>
                <c:pt idx="165">
                  <c:v>41788.0</c:v>
                </c:pt>
                <c:pt idx="166">
                  <c:v>41789.0</c:v>
                </c:pt>
                <c:pt idx="167">
                  <c:v>41790.0</c:v>
                </c:pt>
                <c:pt idx="168">
                  <c:v>41791.0</c:v>
                </c:pt>
                <c:pt idx="169">
                  <c:v>41792.0</c:v>
                </c:pt>
                <c:pt idx="170">
                  <c:v>41793.0</c:v>
                </c:pt>
                <c:pt idx="171">
                  <c:v>41794.0</c:v>
                </c:pt>
                <c:pt idx="172">
                  <c:v>41795.0</c:v>
                </c:pt>
                <c:pt idx="173">
                  <c:v>41796.0</c:v>
                </c:pt>
                <c:pt idx="174">
                  <c:v>41797.0</c:v>
                </c:pt>
                <c:pt idx="175">
                  <c:v>41798.0</c:v>
                </c:pt>
                <c:pt idx="176">
                  <c:v>41799.0</c:v>
                </c:pt>
                <c:pt idx="177">
                  <c:v>41800.0</c:v>
                </c:pt>
                <c:pt idx="178">
                  <c:v>41801.0</c:v>
                </c:pt>
                <c:pt idx="179">
                  <c:v>41802.0</c:v>
                </c:pt>
                <c:pt idx="180">
                  <c:v>41803.0</c:v>
                </c:pt>
                <c:pt idx="181">
                  <c:v>41804.0</c:v>
                </c:pt>
                <c:pt idx="182">
                  <c:v>41805.0</c:v>
                </c:pt>
                <c:pt idx="183">
                  <c:v>41806.0</c:v>
                </c:pt>
                <c:pt idx="184">
                  <c:v>41807.0</c:v>
                </c:pt>
                <c:pt idx="185">
                  <c:v>41808.0</c:v>
                </c:pt>
                <c:pt idx="186">
                  <c:v>41809.0</c:v>
                </c:pt>
                <c:pt idx="187">
                  <c:v>41810.0</c:v>
                </c:pt>
                <c:pt idx="188">
                  <c:v>41811.0</c:v>
                </c:pt>
                <c:pt idx="189">
                  <c:v>41812.0</c:v>
                </c:pt>
                <c:pt idx="190">
                  <c:v>41813.0</c:v>
                </c:pt>
                <c:pt idx="191">
                  <c:v>41814.0</c:v>
                </c:pt>
                <c:pt idx="192">
                  <c:v>41815.0</c:v>
                </c:pt>
                <c:pt idx="193">
                  <c:v>41816.0</c:v>
                </c:pt>
                <c:pt idx="194">
                  <c:v>41817.0</c:v>
                </c:pt>
                <c:pt idx="195">
                  <c:v>41818.0</c:v>
                </c:pt>
                <c:pt idx="196">
                  <c:v>41819.0</c:v>
                </c:pt>
                <c:pt idx="197">
                  <c:v>41820.0</c:v>
                </c:pt>
                <c:pt idx="198">
                  <c:v>41821.0</c:v>
                </c:pt>
                <c:pt idx="199">
                  <c:v>41822.0</c:v>
                </c:pt>
                <c:pt idx="200">
                  <c:v>41823.0</c:v>
                </c:pt>
                <c:pt idx="201">
                  <c:v>41824.0</c:v>
                </c:pt>
                <c:pt idx="202">
                  <c:v>41825.0</c:v>
                </c:pt>
                <c:pt idx="203">
                  <c:v>41826.0</c:v>
                </c:pt>
                <c:pt idx="204">
                  <c:v>41827.0</c:v>
                </c:pt>
                <c:pt idx="205">
                  <c:v>41828.0</c:v>
                </c:pt>
                <c:pt idx="206">
                  <c:v>41829.0</c:v>
                </c:pt>
                <c:pt idx="207">
                  <c:v>41830.0</c:v>
                </c:pt>
                <c:pt idx="208">
                  <c:v>41831.0</c:v>
                </c:pt>
                <c:pt idx="209">
                  <c:v>41832.0</c:v>
                </c:pt>
                <c:pt idx="210">
                  <c:v>41833.0</c:v>
                </c:pt>
                <c:pt idx="211">
                  <c:v>41834.0</c:v>
                </c:pt>
                <c:pt idx="212">
                  <c:v>41835.0</c:v>
                </c:pt>
                <c:pt idx="213">
                  <c:v>41836.0</c:v>
                </c:pt>
                <c:pt idx="214">
                  <c:v>41837.0</c:v>
                </c:pt>
                <c:pt idx="215">
                  <c:v>41838.0</c:v>
                </c:pt>
                <c:pt idx="216">
                  <c:v>41839.0</c:v>
                </c:pt>
                <c:pt idx="217">
                  <c:v>41840.0</c:v>
                </c:pt>
                <c:pt idx="218">
                  <c:v>41841.0</c:v>
                </c:pt>
                <c:pt idx="219">
                  <c:v>41842.0</c:v>
                </c:pt>
                <c:pt idx="220">
                  <c:v>41843.0</c:v>
                </c:pt>
                <c:pt idx="221">
                  <c:v>41844.0</c:v>
                </c:pt>
                <c:pt idx="222">
                  <c:v>41845.0</c:v>
                </c:pt>
                <c:pt idx="223">
                  <c:v>41846.0</c:v>
                </c:pt>
                <c:pt idx="224">
                  <c:v>41847.0</c:v>
                </c:pt>
                <c:pt idx="225">
                  <c:v>41848.0</c:v>
                </c:pt>
                <c:pt idx="226">
                  <c:v>41849.0</c:v>
                </c:pt>
                <c:pt idx="227">
                  <c:v>41850.0</c:v>
                </c:pt>
                <c:pt idx="228">
                  <c:v>41851.0</c:v>
                </c:pt>
                <c:pt idx="229">
                  <c:v>41852.0</c:v>
                </c:pt>
                <c:pt idx="230">
                  <c:v>41853.0</c:v>
                </c:pt>
                <c:pt idx="231">
                  <c:v>41854.0</c:v>
                </c:pt>
                <c:pt idx="232">
                  <c:v>41855.0</c:v>
                </c:pt>
                <c:pt idx="233">
                  <c:v>41856.0</c:v>
                </c:pt>
                <c:pt idx="234">
                  <c:v>41857.0</c:v>
                </c:pt>
                <c:pt idx="235">
                  <c:v>41858.0</c:v>
                </c:pt>
                <c:pt idx="236">
                  <c:v>41859.0</c:v>
                </c:pt>
                <c:pt idx="237">
                  <c:v>41860.0</c:v>
                </c:pt>
                <c:pt idx="238">
                  <c:v>41861.0</c:v>
                </c:pt>
                <c:pt idx="239">
                  <c:v>41862.0</c:v>
                </c:pt>
                <c:pt idx="240">
                  <c:v>41863.0</c:v>
                </c:pt>
                <c:pt idx="241">
                  <c:v>41864.0</c:v>
                </c:pt>
                <c:pt idx="242">
                  <c:v>41865.0</c:v>
                </c:pt>
                <c:pt idx="243">
                  <c:v>41866.0</c:v>
                </c:pt>
                <c:pt idx="244">
                  <c:v>41867.0</c:v>
                </c:pt>
                <c:pt idx="245">
                  <c:v>41868.0</c:v>
                </c:pt>
                <c:pt idx="246">
                  <c:v>41869.0</c:v>
                </c:pt>
                <c:pt idx="247">
                  <c:v>41870.0</c:v>
                </c:pt>
                <c:pt idx="248">
                  <c:v>41871.0</c:v>
                </c:pt>
                <c:pt idx="249">
                  <c:v>41872.0</c:v>
                </c:pt>
                <c:pt idx="250">
                  <c:v>41873.0</c:v>
                </c:pt>
                <c:pt idx="251">
                  <c:v>41874.0</c:v>
                </c:pt>
                <c:pt idx="252">
                  <c:v>41875.0</c:v>
                </c:pt>
                <c:pt idx="253">
                  <c:v>41876.0</c:v>
                </c:pt>
                <c:pt idx="254">
                  <c:v>41877.0</c:v>
                </c:pt>
                <c:pt idx="255">
                  <c:v>41878.0</c:v>
                </c:pt>
                <c:pt idx="256">
                  <c:v>41879.0</c:v>
                </c:pt>
                <c:pt idx="257">
                  <c:v>41880.0</c:v>
                </c:pt>
                <c:pt idx="258">
                  <c:v>41881.0</c:v>
                </c:pt>
                <c:pt idx="259">
                  <c:v>41882.0</c:v>
                </c:pt>
                <c:pt idx="260">
                  <c:v>41883.0</c:v>
                </c:pt>
                <c:pt idx="261">
                  <c:v>41884.0</c:v>
                </c:pt>
                <c:pt idx="262">
                  <c:v>41885.0</c:v>
                </c:pt>
                <c:pt idx="263">
                  <c:v>41886.0</c:v>
                </c:pt>
                <c:pt idx="264">
                  <c:v>41887.0</c:v>
                </c:pt>
                <c:pt idx="265">
                  <c:v>41888.0</c:v>
                </c:pt>
                <c:pt idx="266">
                  <c:v>41889.0</c:v>
                </c:pt>
                <c:pt idx="267">
                  <c:v>41890.0</c:v>
                </c:pt>
                <c:pt idx="268">
                  <c:v>41891.0</c:v>
                </c:pt>
                <c:pt idx="269">
                  <c:v>41892.0</c:v>
                </c:pt>
                <c:pt idx="270">
                  <c:v>41893.0</c:v>
                </c:pt>
                <c:pt idx="271">
                  <c:v>41894.0</c:v>
                </c:pt>
                <c:pt idx="272">
                  <c:v>41895.0</c:v>
                </c:pt>
                <c:pt idx="273">
                  <c:v>41896.0</c:v>
                </c:pt>
                <c:pt idx="274">
                  <c:v>41897.0</c:v>
                </c:pt>
                <c:pt idx="275">
                  <c:v>41898.0</c:v>
                </c:pt>
                <c:pt idx="276">
                  <c:v>41899.0</c:v>
                </c:pt>
                <c:pt idx="277">
                  <c:v>41900.0</c:v>
                </c:pt>
                <c:pt idx="278">
                  <c:v>41901.0</c:v>
                </c:pt>
                <c:pt idx="279">
                  <c:v>41902.0</c:v>
                </c:pt>
                <c:pt idx="280">
                  <c:v>41903.0</c:v>
                </c:pt>
                <c:pt idx="281">
                  <c:v>41904.0</c:v>
                </c:pt>
                <c:pt idx="282">
                  <c:v>41905.0</c:v>
                </c:pt>
                <c:pt idx="283">
                  <c:v>41906.0</c:v>
                </c:pt>
                <c:pt idx="284">
                  <c:v>41907.0</c:v>
                </c:pt>
                <c:pt idx="285">
                  <c:v>41908.0</c:v>
                </c:pt>
                <c:pt idx="286">
                  <c:v>41909.0</c:v>
                </c:pt>
                <c:pt idx="287">
                  <c:v>41910.0</c:v>
                </c:pt>
                <c:pt idx="288">
                  <c:v>41911.0</c:v>
                </c:pt>
                <c:pt idx="289">
                  <c:v>41912.0</c:v>
                </c:pt>
                <c:pt idx="290">
                  <c:v>41913.0</c:v>
                </c:pt>
                <c:pt idx="291">
                  <c:v>41914.0</c:v>
                </c:pt>
                <c:pt idx="292">
                  <c:v>41915.0</c:v>
                </c:pt>
                <c:pt idx="293">
                  <c:v>41916.0</c:v>
                </c:pt>
                <c:pt idx="294">
                  <c:v>41917.0</c:v>
                </c:pt>
                <c:pt idx="295">
                  <c:v>41918.0</c:v>
                </c:pt>
                <c:pt idx="296">
                  <c:v>41919.0</c:v>
                </c:pt>
                <c:pt idx="297">
                  <c:v>41920.0</c:v>
                </c:pt>
                <c:pt idx="298">
                  <c:v>41921.0</c:v>
                </c:pt>
                <c:pt idx="299">
                  <c:v>41922.0</c:v>
                </c:pt>
                <c:pt idx="300">
                  <c:v>41923.0</c:v>
                </c:pt>
                <c:pt idx="301">
                  <c:v>41924.0</c:v>
                </c:pt>
                <c:pt idx="302">
                  <c:v>41925.0</c:v>
                </c:pt>
                <c:pt idx="303">
                  <c:v>41926.0</c:v>
                </c:pt>
                <c:pt idx="304">
                  <c:v>41927.0</c:v>
                </c:pt>
                <c:pt idx="305">
                  <c:v>41928.0</c:v>
                </c:pt>
                <c:pt idx="306">
                  <c:v>41929.0</c:v>
                </c:pt>
                <c:pt idx="307">
                  <c:v>41930.0</c:v>
                </c:pt>
                <c:pt idx="308">
                  <c:v>41931.0</c:v>
                </c:pt>
                <c:pt idx="309">
                  <c:v>41932.0</c:v>
                </c:pt>
                <c:pt idx="310">
                  <c:v>41933.0</c:v>
                </c:pt>
                <c:pt idx="311">
                  <c:v>41934.0</c:v>
                </c:pt>
                <c:pt idx="312">
                  <c:v>41935.0</c:v>
                </c:pt>
                <c:pt idx="313">
                  <c:v>41936.0</c:v>
                </c:pt>
                <c:pt idx="314">
                  <c:v>41937.0</c:v>
                </c:pt>
                <c:pt idx="315">
                  <c:v>41938.0</c:v>
                </c:pt>
                <c:pt idx="316">
                  <c:v>41939.0</c:v>
                </c:pt>
                <c:pt idx="317">
                  <c:v>41940.0</c:v>
                </c:pt>
                <c:pt idx="318">
                  <c:v>41941.0</c:v>
                </c:pt>
                <c:pt idx="319">
                  <c:v>41942.0</c:v>
                </c:pt>
                <c:pt idx="320">
                  <c:v>41943.0</c:v>
                </c:pt>
                <c:pt idx="321">
                  <c:v>41944.0</c:v>
                </c:pt>
                <c:pt idx="322">
                  <c:v>41945.0</c:v>
                </c:pt>
                <c:pt idx="323">
                  <c:v>41946.0</c:v>
                </c:pt>
                <c:pt idx="324">
                  <c:v>41947.0</c:v>
                </c:pt>
                <c:pt idx="325">
                  <c:v>41948.0</c:v>
                </c:pt>
                <c:pt idx="326">
                  <c:v>41949.0</c:v>
                </c:pt>
                <c:pt idx="327">
                  <c:v>41950.0</c:v>
                </c:pt>
                <c:pt idx="328">
                  <c:v>41951.0</c:v>
                </c:pt>
                <c:pt idx="329">
                  <c:v>41952.0</c:v>
                </c:pt>
                <c:pt idx="330">
                  <c:v>41953.0</c:v>
                </c:pt>
                <c:pt idx="331">
                  <c:v>41954.0</c:v>
                </c:pt>
                <c:pt idx="332">
                  <c:v>41955.0</c:v>
                </c:pt>
                <c:pt idx="333">
                  <c:v>41956.0</c:v>
                </c:pt>
                <c:pt idx="334">
                  <c:v>41957.0</c:v>
                </c:pt>
                <c:pt idx="335">
                  <c:v>41958.0</c:v>
                </c:pt>
                <c:pt idx="336">
                  <c:v>41959.0</c:v>
                </c:pt>
                <c:pt idx="337">
                  <c:v>41960.0</c:v>
                </c:pt>
                <c:pt idx="338">
                  <c:v>41961.0</c:v>
                </c:pt>
                <c:pt idx="339">
                  <c:v>41962.0</c:v>
                </c:pt>
                <c:pt idx="340">
                  <c:v>41963.0</c:v>
                </c:pt>
                <c:pt idx="341">
                  <c:v>41964.0</c:v>
                </c:pt>
                <c:pt idx="342">
                  <c:v>41965.0</c:v>
                </c:pt>
                <c:pt idx="343">
                  <c:v>41966.0</c:v>
                </c:pt>
                <c:pt idx="344">
                  <c:v>41967.0</c:v>
                </c:pt>
                <c:pt idx="345">
                  <c:v>41968.0</c:v>
                </c:pt>
                <c:pt idx="346">
                  <c:v>41969.0</c:v>
                </c:pt>
                <c:pt idx="347">
                  <c:v>41970.0</c:v>
                </c:pt>
                <c:pt idx="348">
                  <c:v>41971.0</c:v>
                </c:pt>
                <c:pt idx="349">
                  <c:v>41972.0</c:v>
                </c:pt>
                <c:pt idx="350">
                  <c:v>41973.0</c:v>
                </c:pt>
                <c:pt idx="351">
                  <c:v>41974.0</c:v>
                </c:pt>
                <c:pt idx="352">
                  <c:v>41975.0</c:v>
                </c:pt>
                <c:pt idx="353">
                  <c:v>41976.0</c:v>
                </c:pt>
                <c:pt idx="354">
                  <c:v>41977.0</c:v>
                </c:pt>
                <c:pt idx="355">
                  <c:v>41978.0</c:v>
                </c:pt>
                <c:pt idx="356">
                  <c:v>41979.0</c:v>
                </c:pt>
                <c:pt idx="357">
                  <c:v>41980.0</c:v>
                </c:pt>
                <c:pt idx="358">
                  <c:v>41981.0</c:v>
                </c:pt>
                <c:pt idx="359">
                  <c:v>41982.0</c:v>
                </c:pt>
                <c:pt idx="360">
                  <c:v>41983.0</c:v>
                </c:pt>
                <c:pt idx="361">
                  <c:v>41984.0</c:v>
                </c:pt>
                <c:pt idx="362">
                  <c:v>41985.0</c:v>
                </c:pt>
                <c:pt idx="363">
                  <c:v>41986.0</c:v>
                </c:pt>
                <c:pt idx="364">
                  <c:v>41987.0</c:v>
                </c:pt>
                <c:pt idx="365">
                  <c:v>41988.0</c:v>
                </c:pt>
                <c:pt idx="366">
                  <c:v>41989.0</c:v>
                </c:pt>
                <c:pt idx="367">
                  <c:v>41990.0</c:v>
                </c:pt>
                <c:pt idx="368">
                  <c:v>41991.0</c:v>
                </c:pt>
                <c:pt idx="369">
                  <c:v>41992.0</c:v>
                </c:pt>
                <c:pt idx="370">
                  <c:v>41993.0</c:v>
                </c:pt>
                <c:pt idx="371">
                  <c:v>41994.0</c:v>
                </c:pt>
                <c:pt idx="372">
                  <c:v>41995.0</c:v>
                </c:pt>
                <c:pt idx="373">
                  <c:v>41996.0</c:v>
                </c:pt>
                <c:pt idx="374">
                  <c:v>41997.0</c:v>
                </c:pt>
                <c:pt idx="375">
                  <c:v>41998.0</c:v>
                </c:pt>
                <c:pt idx="376">
                  <c:v>41999.0</c:v>
                </c:pt>
                <c:pt idx="377">
                  <c:v>42000.0</c:v>
                </c:pt>
                <c:pt idx="378">
                  <c:v>42001.0</c:v>
                </c:pt>
                <c:pt idx="379">
                  <c:v>42002.0</c:v>
                </c:pt>
                <c:pt idx="380">
                  <c:v>42003.0</c:v>
                </c:pt>
                <c:pt idx="381">
                  <c:v>42004.0</c:v>
                </c:pt>
                <c:pt idx="382">
                  <c:v>42005.0</c:v>
                </c:pt>
                <c:pt idx="383">
                  <c:v>42006.0</c:v>
                </c:pt>
                <c:pt idx="384">
                  <c:v>42007.0</c:v>
                </c:pt>
                <c:pt idx="385">
                  <c:v>42008.0</c:v>
                </c:pt>
                <c:pt idx="386">
                  <c:v>42009.0</c:v>
                </c:pt>
                <c:pt idx="387">
                  <c:v>42010.0</c:v>
                </c:pt>
                <c:pt idx="388">
                  <c:v>42011.0</c:v>
                </c:pt>
                <c:pt idx="389">
                  <c:v>42012.0</c:v>
                </c:pt>
                <c:pt idx="390">
                  <c:v>42013.0</c:v>
                </c:pt>
                <c:pt idx="391">
                  <c:v>42014.0</c:v>
                </c:pt>
                <c:pt idx="392">
                  <c:v>42015.0</c:v>
                </c:pt>
                <c:pt idx="393">
                  <c:v>42016.0</c:v>
                </c:pt>
                <c:pt idx="394">
                  <c:v>42017.0</c:v>
                </c:pt>
                <c:pt idx="395">
                  <c:v>42018.0</c:v>
                </c:pt>
                <c:pt idx="396">
                  <c:v>42019.0</c:v>
                </c:pt>
              </c:numCache>
            </c:numRef>
          </c:xVal>
          <c:yVal>
            <c:numRef>
              <c:f>fMAE!$D$2:$D$398</c:f>
              <c:numCache>
                <c:formatCode>0.000</c:formatCode>
                <c:ptCount val="397"/>
                <c:pt idx="0">
                  <c:v>65.2238805970145</c:v>
                </c:pt>
                <c:pt idx="1">
                  <c:v>73.83177570093416</c:v>
                </c:pt>
                <c:pt idx="2">
                  <c:v>68.65671641791045</c:v>
                </c:pt>
                <c:pt idx="3">
                  <c:v>88.48920863309353</c:v>
                </c:pt>
                <c:pt idx="4">
                  <c:v>70.93023255813954</c:v>
                </c:pt>
                <c:pt idx="5">
                  <c:v>82.07547169811318</c:v>
                </c:pt>
                <c:pt idx="6">
                  <c:v>75.22123893805308</c:v>
                </c:pt>
                <c:pt idx="7">
                  <c:v>66.08505997818975</c:v>
                </c:pt>
                <c:pt idx="8">
                  <c:v>66.00467289719595</c:v>
                </c:pt>
                <c:pt idx="9">
                  <c:v>62.91560102301789</c:v>
                </c:pt>
                <c:pt idx="10">
                  <c:v>83.3333333333329</c:v>
                </c:pt>
                <c:pt idx="11">
                  <c:v>87.64044943820226</c:v>
                </c:pt>
                <c:pt idx="12">
                  <c:v>71.96969696969696</c:v>
                </c:pt>
                <c:pt idx="13">
                  <c:v>58.62068965517224</c:v>
                </c:pt>
                <c:pt idx="14">
                  <c:v>60.14943960149439</c:v>
                </c:pt>
                <c:pt idx="15">
                  <c:v>71.67530224524982</c:v>
                </c:pt>
                <c:pt idx="16">
                  <c:v>122.8571428571429</c:v>
                </c:pt>
                <c:pt idx="17">
                  <c:v>70.58823529411763</c:v>
                </c:pt>
                <c:pt idx="18">
                  <c:v>62.44541484716157</c:v>
                </c:pt>
                <c:pt idx="19">
                  <c:v>71.98795180722891</c:v>
                </c:pt>
                <c:pt idx="20">
                  <c:v>64.91228070175438</c:v>
                </c:pt>
                <c:pt idx="21">
                  <c:v>85.5670103092784</c:v>
                </c:pt>
                <c:pt idx="22">
                  <c:v>79.42857142857135</c:v>
                </c:pt>
                <c:pt idx="23">
                  <c:v>80.41237113401986</c:v>
                </c:pt>
                <c:pt idx="24">
                  <c:v>86.8686868686863</c:v>
                </c:pt>
                <c:pt idx="25">
                  <c:v>76.43979057591623</c:v>
                </c:pt>
                <c:pt idx="26">
                  <c:v>87.5</c:v>
                </c:pt>
                <c:pt idx="27">
                  <c:v>73.9616613418531</c:v>
                </c:pt>
                <c:pt idx="28">
                  <c:v>58.81410256410227</c:v>
                </c:pt>
                <c:pt idx="29">
                  <c:v>50.45045045045015</c:v>
                </c:pt>
                <c:pt idx="30">
                  <c:v>54.23197492163008</c:v>
                </c:pt>
                <c:pt idx="31">
                  <c:v>69.5833333333329</c:v>
                </c:pt>
                <c:pt idx="32">
                  <c:v>63.9344262295082</c:v>
                </c:pt>
                <c:pt idx="33">
                  <c:v>66.66666666666667</c:v>
                </c:pt>
                <c:pt idx="34">
                  <c:v>75.34246575342395</c:v>
                </c:pt>
                <c:pt idx="35">
                  <c:v>77.94117647058823</c:v>
                </c:pt>
                <c:pt idx="36">
                  <c:v>53.84615384615386</c:v>
                </c:pt>
                <c:pt idx="37">
                  <c:v>66.23376623376618</c:v>
                </c:pt>
                <c:pt idx="38">
                  <c:v>79.16666666666665</c:v>
                </c:pt>
                <c:pt idx="40">
                  <c:v>91.24087591240833</c:v>
                </c:pt>
                <c:pt idx="41">
                  <c:v>61.32075471698113</c:v>
                </c:pt>
                <c:pt idx="42">
                  <c:v>69.81132075471697</c:v>
                </c:pt>
                <c:pt idx="43">
                  <c:v>64.54545454545455</c:v>
                </c:pt>
                <c:pt idx="44">
                  <c:v>67.7083333333329</c:v>
                </c:pt>
                <c:pt idx="45">
                  <c:v>62.7906976744186</c:v>
                </c:pt>
                <c:pt idx="46">
                  <c:v>59.47136563876649</c:v>
                </c:pt>
                <c:pt idx="47">
                  <c:v>54.41696113074199</c:v>
                </c:pt>
                <c:pt idx="48">
                  <c:v>65.0537634408602</c:v>
                </c:pt>
                <c:pt idx="49">
                  <c:v>77.5919732441472</c:v>
                </c:pt>
                <c:pt idx="50">
                  <c:v>73.91891891891891</c:v>
                </c:pt>
                <c:pt idx="51">
                  <c:v>84.37499999999998</c:v>
                </c:pt>
                <c:pt idx="52">
                  <c:v>80.30018761726078</c:v>
                </c:pt>
                <c:pt idx="53">
                  <c:v>79.62085308056871</c:v>
                </c:pt>
                <c:pt idx="54">
                  <c:v>57.04697986577182</c:v>
                </c:pt>
                <c:pt idx="55">
                  <c:v>76.85185185185114</c:v>
                </c:pt>
                <c:pt idx="56">
                  <c:v>75.4601226993865</c:v>
                </c:pt>
                <c:pt idx="57">
                  <c:v>75.0</c:v>
                </c:pt>
                <c:pt idx="58">
                  <c:v>75.63025210084034</c:v>
                </c:pt>
                <c:pt idx="59">
                  <c:v>75.60386473429951</c:v>
                </c:pt>
                <c:pt idx="60">
                  <c:v>67.21556886227544</c:v>
                </c:pt>
                <c:pt idx="61">
                  <c:v>81.2111801242236</c:v>
                </c:pt>
                <c:pt idx="62">
                  <c:v>69.02173913043391</c:v>
                </c:pt>
                <c:pt idx="63">
                  <c:v>74.28571428571427</c:v>
                </c:pt>
                <c:pt idx="64">
                  <c:v>64.0</c:v>
                </c:pt>
                <c:pt idx="65">
                  <c:v>75.86206896551722</c:v>
                </c:pt>
                <c:pt idx="66">
                  <c:v>69.81132075471697</c:v>
                </c:pt>
                <c:pt idx="67">
                  <c:v>61.1353711790393</c:v>
                </c:pt>
                <c:pt idx="68">
                  <c:v>61.3905325443787</c:v>
                </c:pt>
                <c:pt idx="69">
                  <c:v>50.27173913043478</c:v>
                </c:pt>
                <c:pt idx="70">
                  <c:v>59.51417004048582</c:v>
                </c:pt>
                <c:pt idx="71">
                  <c:v>40.18126888217522</c:v>
                </c:pt>
                <c:pt idx="72">
                  <c:v>69.87951807228839</c:v>
                </c:pt>
                <c:pt idx="73">
                  <c:v>69.93243243243165</c:v>
                </c:pt>
                <c:pt idx="74">
                  <c:v>57.14285714285715</c:v>
                </c:pt>
                <c:pt idx="75">
                  <c:v>67.22689075630251</c:v>
                </c:pt>
                <c:pt idx="76">
                  <c:v>48.14814814814815</c:v>
                </c:pt>
                <c:pt idx="77">
                  <c:v>73.37278106508801</c:v>
                </c:pt>
                <c:pt idx="78">
                  <c:v>71.51515151515135</c:v>
                </c:pt>
                <c:pt idx="79">
                  <c:v>57.32758620689629</c:v>
                </c:pt>
                <c:pt idx="80">
                  <c:v>62.17948717948689</c:v>
                </c:pt>
                <c:pt idx="81">
                  <c:v>54.69613259668508</c:v>
                </c:pt>
                <c:pt idx="82">
                  <c:v>56.55339805825214</c:v>
                </c:pt>
                <c:pt idx="83">
                  <c:v>75.10040160642504</c:v>
                </c:pt>
                <c:pt idx="84">
                  <c:v>40.53333333333333</c:v>
                </c:pt>
                <c:pt idx="87">
                  <c:v>66.9172932330827</c:v>
                </c:pt>
                <c:pt idx="88">
                  <c:v>73.54838709677355</c:v>
                </c:pt>
                <c:pt idx="89">
                  <c:v>53.46534653465346</c:v>
                </c:pt>
                <c:pt idx="90">
                  <c:v>79.59183673469344</c:v>
                </c:pt>
                <c:pt idx="91">
                  <c:v>68.30708661417321</c:v>
                </c:pt>
                <c:pt idx="92">
                  <c:v>57.14285714285714</c:v>
                </c:pt>
                <c:pt idx="93">
                  <c:v>63.00813008130081</c:v>
                </c:pt>
                <c:pt idx="95">
                  <c:v>85.76642335766421</c:v>
                </c:pt>
                <c:pt idx="96">
                  <c:v>58.87850467289719</c:v>
                </c:pt>
                <c:pt idx="97">
                  <c:v>60.83333333333334</c:v>
                </c:pt>
                <c:pt idx="98">
                  <c:v>56.97674418604622</c:v>
                </c:pt>
                <c:pt idx="99">
                  <c:v>60.0</c:v>
                </c:pt>
                <c:pt idx="100">
                  <c:v>55.10204081632653</c:v>
                </c:pt>
                <c:pt idx="101">
                  <c:v>74.3421052631579</c:v>
                </c:pt>
                <c:pt idx="102">
                  <c:v>50.72463768115942</c:v>
                </c:pt>
                <c:pt idx="103">
                  <c:v>56.75675675675675</c:v>
                </c:pt>
                <c:pt idx="104">
                  <c:v>58.57664233576642</c:v>
                </c:pt>
                <c:pt idx="105">
                  <c:v>72.63556116015089</c:v>
                </c:pt>
                <c:pt idx="106">
                  <c:v>68.26003824091776</c:v>
                </c:pt>
                <c:pt idx="107">
                  <c:v>57.6</c:v>
                </c:pt>
                <c:pt idx="108">
                  <c:v>47.6595744680851</c:v>
                </c:pt>
                <c:pt idx="109">
                  <c:v>47.53086419753087</c:v>
                </c:pt>
                <c:pt idx="110">
                  <c:v>54.06698564593302</c:v>
                </c:pt>
                <c:pt idx="111">
                  <c:v>68.87966804979254</c:v>
                </c:pt>
                <c:pt idx="112">
                  <c:v>60.60606060606059</c:v>
                </c:pt>
                <c:pt idx="113">
                  <c:v>64.62938881664355</c:v>
                </c:pt>
                <c:pt idx="114">
                  <c:v>75.64870259481025</c:v>
                </c:pt>
                <c:pt idx="115">
                  <c:v>57.71428571428573</c:v>
                </c:pt>
                <c:pt idx="116">
                  <c:v>60.00000000000001</c:v>
                </c:pt>
                <c:pt idx="117">
                  <c:v>54.26829268292686</c:v>
                </c:pt>
                <c:pt idx="118">
                  <c:v>50.33112582781457</c:v>
                </c:pt>
                <c:pt idx="119">
                  <c:v>46.90553745928307</c:v>
                </c:pt>
                <c:pt idx="120">
                  <c:v>53.7142857142857</c:v>
                </c:pt>
                <c:pt idx="121">
                  <c:v>60.23294509151414</c:v>
                </c:pt>
                <c:pt idx="122">
                  <c:v>71.06824925816023</c:v>
                </c:pt>
                <c:pt idx="123">
                  <c:v>6.0</c:v>
                </c:pt>
                <c:pt idx="124">
                  <c:v>70.56856187290927</c:v>
                </c:pt>
                <c:pt idx="125">
                  <c:v>53.22222222222222</c:v>
                </c:pt>
                <c:pt idx="126">
                  <c:v>57.14285714285714</c:v>
                </c:pt>
                <c:pt idx="127">
                  <c:v>50.0</c:v>
                </c:pt>
                <c:pt idx="128">
                  <c:v>59.69387755102039</c:v>
                </c:pt>
                <c:pt idx="129">
                  <c:v>57.8512396694212</c:v>
                </c:pt>
                <c:pt idx="130">
                  <c:v>48.7364620938628</c:v>
                </c:pt>
                <c:pt idx="131">
                  <c:v>44.4108761329305</c:v>
                </c:pt>
                <c:pt idx="132">
                  <c:v>57.92507204610951</c:v>
                </c:pt>
                <c:pt idx="133">
                  <c:v>53.76884422110552</c:v>
                </c:pt>
                <c:pt idx="134">
                  <c:v>41.63879598662207</c:v>
                </c:pt>
                <c:pt idx="135">
                  <c:v>51.8361581920904</c:v>
                </c:pt>
                <c:pt idx="136">
                  <c:v>62.2980251346499</c:v>
                </c:pt>
                <c:pt idx="137">
                  <c:v>75.0</c:v>
                </c:pt>
                <c:pt idx="138">
                  <c:v>58.27814569536423</c:v>
                </c:pt>
                <c:pt idx="139">
                  <c:v>54.02985074626865</c:v>
                </c:pt>
                <c:pt idx="140">
                  <c:v>54.19847328244274</c:v>
                </c:pt>
                <c:pt idx="141">
                  <c:v>58.46153846153845</c:v>
                </c:pt>
                <c:pt idx="142">
                  <c:v>37.76223776223777</c:v>
                </c:pt>
                <c:pt idx="143">
                  <c:v>52.0</c:v>
                </c:pt>
                <c:pt idx="144">
                  <c:v>44.69453376205788</c:v>
                </c:pt>
                <c:pt idx="145">
                  <c:v>49.89517819706498</c:v>
                </c:pt>
                <c:pt idx="146">
                  <c:v>43.71980676328499</c:v>
                </c:pt>
                <c:pt idx="147">
                  <c:v>53.44262295081968</c:v>
                </c:pt>
                <c:pt idx="148">
                  <c:v>48.41772151898734</c:v>
                </c:pt>
                <c:pt idx="149">
                  <c:v>46.17737003058105</c:v>
                </c:pt>
                <c:pt idx="150">
                  <c:v>53.84615384615386</c:v>
                </c:pt>
                <c:pt idx="151">
                  <c:v>58.78552971576227</c:v>
                </c:pt>
                <c:pt idx="152">
                  <c:v>66.97612732095475</c:v>
                </c:pt>
                <c:pt idx="153">
                  <c:v>75.44757033248027</c:v>
                </c:pt>
                <c:pt idx="154">
                  <c:v>63.38028169014046</c:v>
                </c:pt>
                <c:pt idx="155">
                  <c:v>51.9607843137255</c:v>
                </c:pt>
                <c:pt idx="156">
                  <c:v>51.49253731343283</c:v>
                </c:pt>
                <c:pt idx="157">
                  <c:v>50.65359477124179</c:v>
                </c:pt>
                <c:pt idx="158">
                  <c:v>43.8287153652393</c:v>
                </c:pt>
                <c:pt idx="159">
                  <c:v>51.07142857142829</c:v>
                </c:pt>
                <c:pt idx="160">
                  <c:v>46.75</c:v>
                </c:pt>
                <c:pt idx="161">
                  <c:v>49.66666666666624</c:v>
                </c:pt>
                <c:pt idx="162">
                  <c:v>44.7867298578199</c:v>
                </c:pt>
                <c:pt idx="163">
                  <c:v>52.56410256410255</c:v>
                </c:pt>
                <c:pt idx="164">
                  <c:v>47.08249496981892</c:v>
                </c:pt>
                <c:pt idx="165">
                  <c:v>51.20879120879121</c:v>
                </c:pt>
                <c:pt idx="166">
                  <c:v>52.91262135922298</c:v>
                </c:pt>
                <c:pt idx="167">
                  <c:v>52.7065527065527</c:v>
                </c:pt>
                <c:pt idx="168">
                  <c:v>50.109409190372</c:v>
                </c:pt>
                <c:pt idx="169">
                  <c:v>47.3469387755102</c:v>
                </c:pt>
                <c:pt idx="170">
                  <c:v>61.84971098265896</c:v>
                </c:pt>
                <c:pt idx="171">
                  <c:v>48.1335952848723</c:v>
                </c:pt>
                <c:pt idx="172">
                  <c:v>54.313725490196</c:v>
                </c:pt>
                <c:pt idx="173">
                  <c:v>49.19168591224019</c:v>
                </c:pt>
                <c:pt idx="174">
                  <c:v>46.47058823529412</c:v>
                </c:pt>
                <c:pt idx="175">
                  <c:v>49.32821497120921</c:v>
                </c:pt>
                <c:pt idx="176">
                  <c:v>49.6078431372549</c:v>
                </c:pt>
                <c:pt idx="177">
                  <c:v>53.6</c:v>
                </c:pt>
                <c:pt idx="178">
                  <c:v>54.58015267175572</c:v>
                </c:pt>
                <c:pt idx="179">
                  <c:v>48.06201550387596</c:v>
                </c:pt>
                <c:pt idx="180">
                  <c:v>51.86104218362279</c:v>
                </c:pt>
                <c:pt idx="181">
                  <c:v>53.5483870967742</c:v>
                </c:pt>
                <c:pt idx="182">
                  <c:v>42.21453287197232</c:v>
                </c:pt>
                <c:pt idx="183">
                  <c:v>48.99328859060402</c:v>
                </c:pt>
                <c:pt idx="184">
                  <c:v>48.91304347826049</c:v>
                </c:pt>
                <c:pt idx="185">
                  <c:v>47.35576923076923</c:v>
                </c:pt>
                <c:pt idx="186">
                  <c:v>40.61302681992337</c:v>
                </c:pt>
                <c:pt idx="187">
                  <c:v>45.38310412573674</c:v>
                </c:pt>
                <c:pt idx="188">
                  <c:v>48.64197530864197</c:v>
                </c:pt>
                <c:pt idx="189">
                  <c:v>50.26178010471204</c:v>
                </c:pt>
                <c:pt idx="190">
                  <c:v>44.09448818897638</c:v>
                </c:pt>
                <c:pt idx="191">
                  <c:v>47.34513274336282</c:v>
                </c:pt>
                <c:pt idx="192">
                  <c:v>52.77108433734939</c:v>
                </c:pt>
                <c:pt idx="193">
                  <c:v>51.97505197505197</c:v>
                </c:pt>
                <c:pt idx="194">
                  <c:v>53.59116022099448</c:v>
                </c:pt>
                <c:pt idx="195">
                  <c:v>47.0886075949367</c:v>
                </c:pt>
                <c:pt idx="196">
                  <c:v>49.881235154394</c:v>
                </c:pt>
                <c:pt idx="197">
                  <c:v>48.2062780269059</c:v>
                </c:pt>
                <c:pt idx="198">
                  <c:v>45.44</c:v>
                </c:pt>
                <c:pt idx="199">
                  <c:v>60.46511627906976</c:v>
                </c:pt>
                <c:pt idx="200">
                  <c:v>53.02593659942363</c:v>
                </c:pt>
                <c:pt idx="201">
                  <c:v>43.89830508474577</c:v>
                </c:pt>
                <c:pt idx="202">
                  <c:v>55.13078470824949</c:v>
                </c:pt>
                <c:pt idx="203">
                  <c:v>45.38461538461537</c:v>
                </c:pt>
                <c:pt idx="204">
                  <c:v>49.85163204747774</c:v>
                </c:pt>
                <c:pt idx="205">
                  <c:v>45.40816326530609</c:v>
                </c:pt>
                <c:pt idx="206">
                  <c:v>48.9051094890511</c:v>
                </c:pt>
                <c:pt idx="207">
                  <c:v>49.05149051490515</c:v>
                </c:pt>
                <c:pt idx="208">
                  <c:v>45.8980044345898</c:v>
                </c:pt>
                <c:pt idx="209">
                  <c:v>50.3579952267303</c:v>
                </c:pt>
                <c:pt idx="210">
                  <c:v>46.2457337883959</c:v>
                </c:pt>
                <c:pt idx="211">
                  <c:v>47.21407624633431</c:v>
                </c:pt>
                <c:pt idx="212">
                  <c:v>49.59128065395095</c:v>
                </c:pt>
                <c:pt idx="213">
                  <c:v>44.44444444444404</c:v>
                </c:pt>
                <c:pt idx="214">
                  <c:v>51.53374233128834</c:v>
                </c:pt>
                <c:pt idx="215">
                  <c:v>58.06896551724137</c:v>
                </c:pt>
                <c:pt idx="216">
                  <c:v>56.12708018154309</c:v>
                </c:pt>
                <c:pt idx="217">
                  <c:v>61.82795698924701</c:v>
                </c:pt>
                <c:pt idx="218">
                  <c:v>58.98305084745763</c:v>
                </c:pt>
                <c:pt idx="219">
                  <c:v>50.36496350364913</c:v>
                </c:pt>
                <c:pt idx="220">
                  <c:v>68.88111888111887</c:v>
                </c:pt>
                <c:pt idx="223">
                  <c:v>51.26353790613718</c:v>
                </c:pt>
                <c:pt idx="224">
                  <c:v>50.74074074074074</c:v>
                </c:pt>
                <c:pt idx="225">
                  <c:v>50.83532219570406</c:v>
                </c:pt>
                <c:pt idx="226">
                  <c:v>59.9476439790573</c:v>
                </c:pt>
                <c:pt idx="227">
                  <c:v>53.19148936170199</c:v>
                </c:pt>
                <c:pt idx="228">
                  <c:v>63.18584070796459</c:v>
                </c:pt>
                <c:pt idx="229">
                  <c:v>54.23728813559323</c:v>
                </c:pt>
                <c:pt idx="230">
                  <c:v>51.08481262327417</c:v>
                </c:pt>
                <c:pt idx="231">
                  <c:v>51.86046511627907</c:v>
                </c:pt>
                <c:pt idx="232">
                  <c:v>49.1484184914842</c:v>
                </c:pt>
                <c:pt idx="233">
                  <c:v>48.48484848484801</c:v>
                </c:pt>
                <c:pt idx="234">
                  <c:v>50.51903114186852</c:v>
                </c:pt>
                <c:pt idx="235">
                  <c:v>43.687374749499</c:v>
                </c:pt>
                <c:pt idx="236">
                  <c:v>46.73366834170854</c:v>
                </c:pt>
                <c:pt idx="237">
                  <c:v>52.21445221445222</c:v>
                </c:pt>
                <c:pt idx="238">
                  <c:v>54.1095890410959</c:v>
                </c:pt>
                <c:pt idx="239">
                  <c:v>54.97835497835497</c:v>
                </c:pt>
                <c:pt idx="240">
                  <c:v>57.59493670886076</c:v>
                </c:pt>
                <c:pt idx="241">
                  <c:v>60.54888507718697</c:v>
                </c:pt>
                <c:pt idx="242">
                  <c:v>81.54158215010141</c:v>
                </c:pt>
                <c:pt idx="245">
                  <c:v>54.20560747663549</c:v>
                </c:pt>
                <c:pt idx="246">
                  <c:v>49.7560975609756</c:v>
                </c:pt>
                <c:pt idx="247">
                  <c:v>46.94736842105232</c:v>
                </c:pt>
                <c:pt idx="248">
                  <c:v>48.70967741935484</c:v>
                </c:pt>
                <c:pt idx="249">
                  <c:v>49.6969696969697</c:v>
                </c:pt>
                <c:pt idx="250">
                  <c:v>44.21052631578948</c:v>
                </c:pt>
                <c:pt idx="251">
                  <c:v>55.42857142857143</c:v>
                </c:pt>
                <c:pt idx="252">
                  <c:v>54.57875457875457</c:v>
                </c:pt>
                <c:pt idx="253">
                  <c:v>59.24528301886792</c:v>
                </c:pt>
                <c:pt idx="254">
                  <c:v>54.2207792207793</c:v>
                </c:pt>
                <c:pt idx="255">
                  <c:v>49.65277777777778</c:v>
                </c:pt>
                <c:pt idx="256">
                  <c:v>48.94736842105232</c:v>
                </c:pt>
                <c:pt idx="257">
                  <c:v>53.29341317365269</c:v>
                </c:pt>
                <c:pt idx="258">
                  <c:v>44.90861618798955</c:v>
                </c:pt>
                <c:pt idx="259">
                  <c:v>46.98544698544679</c:v>
                </c:pt>
                <c:pt idx="260">
                  <c:v>46.54471544715447</c:v>
                </c:pt>
                <c:pt idx="261">
                  <c:v>47.70114942528705</c:v>
                </c:pt>
                <c:pt idx="262">
                  <c:v>50.2325581395349</c:v>
                </c:pt>
                <c:pt idx="263">
                  <c:v>46.85466377440298</c:v>
                </c:pt>
                <c:pt idx="264">
                  <c:v>46.53739612188365</c:v>
                </c:pt>
                <c:pt idx="265">
                  <c:v>46.02409638554217</c:v>
                </c:pt>
                <c:pt idx="266">
                  <c:v>56.03015075376884</c:v>
                </c:pt>
                <c:pt idx="267">
                  <c:v>64.14342629482071</c:v>
                </c:pt>
                <c:pt idx="268">
                  <c:v>55.0653594771242</c:v>
                </c:pt>
                <c:pt idx="269">
                  <c:v>45.45454545454515</c:v>
                </c:pt>
                <c:pt idx="270">
                  <c:v>60.3719599427754</c:v>
                </c:pt>
                <c:pt idx="271">
                  <c:v>61.92052980132451</c:v>
                </c:pt>
                <c:pt idx="272">
                  <c:v>53.33333333333333</c:v>
                </c:pt>
                <c:pt idx="273">
                  <c:v>58.50515463917525</c:v>
                </c:pt>
                <c:pt idx="274">
                  <c:v>56.7251461988304</c:v>
                </c:pt>
                <c:pt idx="275">
                  <c:v>54.71014492753623</c:v>
                </c:pt>
                <c:pt idx="277">
                  <c:v>35.91087811271294</c:v>
                </c:pt>
                <c:pt idx="279">
                  <c:v>51.30784708249463</c:v>
                </c:pt>
                <c:pt idx="280">
                  <c:v>61.15288220551378</c:v>
                </c:pt>
                <c:pt idx="281">
                  <c:v>48.89705882352941</c:v>
                </c:pt>
                <c:pt idx="282">
                  <c:v>42.50681198910082</c:v>
                </c:pt>
                <c:pt idx="283">
                  <c:v>51.35135135135105</c:v>
                </c:pt>
                <c:pt idx="284">
                  <c:v>64.0</c:v>
                </c:pt>
                <c:pt idx="285">
                  <c:v>51.92307692307692</c:v>
                </c:pt>
                <c:pt idx="286">
                  <c:v>39.1304347826087</c:v>
                </c:pt>
                <c:pt idx="287">
                  <c:v>50.08319467554077</c:v>
                </c:pt>
                <c:pt idx="288">
                  <c:v>49.28366762177619</c:v>
                </c:pt>
                <c:pt idx="289">
                  <c:v>50.65274151436029</c:v>
                </c:pt>
                <c:pt idx="290">
                  <c:v>45.83333333333334</c:v>
                </c:pt>
                <c:pt idx="291">
                  <c:v>49.88505747126386</c:v>
                </c:pt>
                <c:pt idx="292">
                  <c:v>46.65792922673644</c:v>
                </c:pt>
                <c:pt idx="293">
                  <c:v>59.38461538461539</c:v>
                </c:pt>
                <c:pt idx="294">
                  <c:v>90.70631970260221</c:v>
                </c:pt>
                <c:pt idx="295">
                  <c:v>48.22695035460996</c:v>
                </c:pt>
                <c:pt idx="296">
                  <c:v>50.84745762711829</c:v>
                </c:pt>
                <c:pt idx="297">
                  <c:v>52.95774647887295</c:v>
                </c:pt>
                <c:pt idx="298">
                  <c:v>52.85285285285284</c:v>
                </c:pt>
                <c:pt idx="299">
                  <c:v>51.34281200631911</c:v>
                </c:pt>
                <c:pt idx="300">
                  <c:v>54.88454706927131</c:v>
                </c:pt>
                <c:pt idx="301">
                  <c:v>53.73665480427046</c:v>
                </c:pt>
                <c:pt idx="302">
                  <c:v>61.86868686868684</c:v>
                </c:pt>
                <c:pt idx="303">
                  <c:v>58.96551724137931</c:v>
                </c:pt>
                <c:pt idx="304">
                  <c:v>67.61517615176076</c:v>
                </c:pt>
                <c:pt idx="305">
                  <c:v>74.57943925233603</c:v>
                </c:pt>
                <c:pt idx="306">
                  <c:v>75.06172839506171</c:v>
                </c:pt>
                <c:pt idx="307">
                  <c:v>73.188405797101</c:v>
                </c:pt>
                <c:pt idx="308">
                  <c:v>72.00000000000001</c:v>
                </c:pt>
                <c:pt idx="309">
                  <c:v>40.41450777202073</c:v>
                </c:pt>
                <c:pt idx="310">
                  <c:v>64.82758620689613</c:v>
                </c:pt>
                <c:pt idx="311">
                  <c:v>60.21505376344086</c:v>
                </c:pt>
                <c:pt idx="312">
                  <c:v>65.81632653061224</c:v>
                </c:pt>
                <c:pt idx="313">
                  <c:v>71.95121951219512</c:v>
                </c:pt>
                <c:pt idx="314">
                  <c:v>49.6</c:v>
                </c:pt>
                <c:pt idx="315">
                  <c:v>60.79545454545454</c:v>
                </c:pt>
                <c:pt idx="316">
                  <c:v>46.45669291338582</c:v>
                </c:pt>
                <c:pt idx="317">
                  <c:v>51.75879396984924</c:v>
                </c:pt>
                <c:pt idx="318">
                  <c:v>59.05044510385734</c:v>
                </c:pt>
                <c:pt idx="319">
                  <c:v>55.11811023622048</c:v>
                </c:pt>
                <c:pt idx="320">
                  <c:v>53.11203319502075</c:v>
                </c:pt>
                <c:pt idx="321">
                  <c:v>72.44094488188976</c:v>
                </c:pt>
                <c:pt idx="322">
                  <c:v>65.56776556776556</c:v>
                </c:pt>
                <c:pt idx="323">
                  <c:v>57.89473684210526</c:v>
                </c:pt>
                <c:pt idx="324">
                  <c:v>62.33333333333334</c:v>
                </c:pt>
                <c:pt idx="325">
                  <c:v>67.9611650485437</c:v>
                </c:pt>
                <c:pt idx="326">
                  <c:v>64.87523992322414</c:v>
                </c:pt>
                <c:pt idx="327">
                  <c:v>76.7932489451477</c:v>
                </c:pt>
                <c:pt idx="328">
                  <c:v>60.36036036036035</c:v>
                </c:pt>
                <c:pt idx="329">
                  <c:v>57.53968253968223</c:v>
                </c:pt>
                <c:pt idx="330">
                  <c:v>53.5031847133758</c:v>
                </c:pt>
                <c:pt idx="331">
                  <c:v>64.23076923076923</c:v>
                </c:pt>
                <c:pt idx="332">
                  <c:v>80.0</c:v>
                </c:pt>
                <c:pt idx="333">
                  <c:v>67.46987951807228</c:v>
                </c:pt>
                <c:pt idx="334">
                  <c:v>65.67164179104475</c:v>
                </c:pt>
                <c:pt idx="336">
                  <c:v>79.5774647887324</c:v>
                </c:pt>
                <c:pt idx="337">
                  <c:v>85.28864059590317</c:v>
                </c:pt>
                <c:pt idx="338">
                  <c:v>61.83206106870199</c:v>
                </c:pt>
                <c:pt idx="339">
                  <c:v>61.41732283464567</c:v>
                </c:pt>
                <c:pt idx="341">
                  <c:v>82.7814569536424</c:v>
                </c:pt>
                <c:pt idx="342">
                  <c:v>77.77777777777736</c:v>
                </c:pt>
                <c:pt idx="343">
                  <c:v>60.79077429983525</c:v>
                </c:pt>
                <c:pt idx="344">
                  <c:v>66.66666666666667</c:v>
                </c:pt>
                <c:pt idx="346">
                  <c:v>60.71428571428572</c:v>
                </c:pt>
                <c:pt idx="347">
                  <c:v>76.44787644787646</c:v>
                </c:pt>
                <c:pt idx="348">
                  <c:v>83.13253012048088</c:v>
                </c:pt>
                <c:pt idx="349">
                  <c:v>61.53846153846153</c:v>
                </c:pt>
                <c:pt idx="350">
                  <c:v>63.82978723404239</c:v>
                </c:pt>
                <c:pt idx="351">
                  <c:v>97.3333333333329</c:v>
                </c:pt>
                <c:pt idx="352">
                  <c:v>64.591439688716</c:v>
                </c:pt>
                <c:pt idx="356">
                  <c:v>81.54121863799282</c:v>
                </c:pt>
                <c:pt idx="357">
                  <c:v>61.59600997506234</c:v>
                </c:pt>
                <c:pt idx="358">
                  <c:v>48.8888888888889</c:v>
                </c:pt>
                <c:pt idx="359">
                  <c:v>66.80327868852417</c:v>
                </c:pt>
                <c:pt idx="360">
                  <c:v>89.01830282861854</c:v>
                </c:pt>
                <c:pt idx="361">
                  <c:v>87.24137931034484</c:v>
                </c:pt>
                <c:pt idx="362">
                  <c:v>80.57553956834532</c:v>
                </c:pt>
                <c:pt idx="363">
                  <c:v>76.50602409638553</c:v>
                </c:pt>
                <c:pt idx="365">
                  <c:v>60.05221932114882</c:v>
                </c:pt>
                <c:pt idx="366">
                  <c:v>65.5813953488372</c:v>
                </c:pt>
                <c:pt idx="367">
                  <c:v>68.98395721925134</c:v>
                </c:pt>
                <c:pt idx="368">
                  <c:v>66.66666666666667</c:v>
                </c:pt>
                <c:pt idx="369">
                  <c:v>79.72027972027973</c:v>
                </c:pt>
                <c:pt idx="370">
                  <c:v>53.89408099688472</c:v>
                </c:pt>
                <c:pt idx="371">
                  <c:v>56.8421052631579</c:v>
                </c:pt>
                <c:pt idx="372">
                  <c:v>69.57831325301205</c:v>
                </c:pt>
                <c:pt idx="373">
                  <c:v>72.02797202797203</c:v>
                </c:pt>
                <c:pt idx="374">
                  <c:v>63.35978835978806</c:v>
                </c:pt>
                <c:pt idx="375">
                  <c:v>64.54033771106899</c:v>
                </c:pt>
                <c:pt idx="376">
                  <c:v>59.85915492957747</c:v>
                </c:pt>
                <c:pt idx="377">
                  <c:v>87.87878787878684</c:v>
                </c:pt>
                <c:pt idx="378">
                  <c:v>59.94897959183672</c:v>
                </c:pt>
                <c:pt idx="379">
                  <c:v>61.13074204946995</c:v>
                </c:pt>
                <c:pt idx="380">
                  <c:v>85.86387434554975</c:v>
                </c:pt>
                <c:pt idx="381">
                  <c:v>126.0</c:v>
                </c:pt>
                <c:pt idx="382">
                  <c:v>77.7292576419214</c:v>
                </c:pt>
                <c:pt idx="383">
                  <c:v>75.37313432835818</c:v>
                </c:pt>
                <c:pt idx="384">
                  <c:v>68.98263027295285</c:v>
                </c:pt>
                <c:pt idx="385">
                  <c:v>69.62025316455654</c:v>
                </c:pt>
                <c:pt idx="386">
                  <c:v>58.01886792452831</c:v>
                </c:pt>
                <c:pt idx="387">
                  <c:v>87.95180722891566</c:v>
                </c:pt>
                <c:pt idx="388">
                  <c:v>93.33333333333292</c:v>
                </c:pt>
                <c:pt idx="389">
                  <c:v>44.92753623188405</c:v>
                </c:pt>
                <c:pt idx="390">
                  <c:v>61.46788990825684</c:v>
                </c:pt>
                <c:pt idx="391">
                  <c:v>66.9642857142857</c:v>
                </c:pt>
                <c:pt idx="392">
                  <c:v>78.38383838383791</c:v>
                </c:pt>
                <c:pt idx="393">
                  <c:v>69.82248520710016</c:v>
                </c:pt>
                <c:pt idx="394">
                  <c:v>62.6984126984127</c:v>
                </c:pt>
                <c:pt idx="395">
                  <c:v>108.8495575221239</c:v>
                </c:pt>
                <c:pt idx="396">
                  <c:v>86.9047619047619</c:v>
                </c:pt>
              </c:numCache>
            </c:numRef>
          </c:yVal>
          <c:smooth val="0"/>
        </c:ser>
        <c:ser>
          <c:idx val="4"/>
          <c:order val="3"/>
          <c:tx>
            <c:strRef>
              <c:f>fMAE!$E$1</c:f>
              <c:strCache>
                <c:ptCount val="1"/>
                <c:pt idx="0">
                  <c:v>ST2MFB</c:v>
                </c:pt>
              </c:strCache>
            </c:strRef>
          </c:tx>
          <c:spPr>
            <a:ln w="25400">
              <a:noFill/>
            </a:ln>
          </c:spPr>
          <c:marker>
            <c:symbol val="triangle"/>
            <c:size val="5"/>
            <c:spPr>
              <a:solidFill>
                <a:schemeClr val="accent5">
                  <a:shade val="76000"/>
                  <a:shade val="80000"/>
                  <a:lumMod val="90000"/>
                  <a:alpha val="4000"/>
                </a:schemeClr>
              </a:solidFill>
              <a:ln>
                <a:solidFill>
                  <a:schemeClr val="bg1">
                    <a:lumMod val="75000"/>
                    <a:alpha val="5000"/>
                  </a:schemeClr>
                </a:solidFill>
              </a:ln>
            </c:spPr>
          </c:marker>
          <c:xVal>
            <c:numRef>
              <c:f>fMAE!$A$2:$A$398</c:f>
              <c:numCache>
                <c:formatCode>m/d/yy</c:formatCode>
                <c:ptCount val="397"/>
                <c:pt idx="0">
                  <c:v>41623.0</c:v>
                </c:pt>
                <c:pt idx="1">
                  <c:v>41624.0</c:v>
                </c:pt>
                <c:pt idx="2">
                  <c:v>41625.0</c:v>
                </c:pt>
                <c:pt idx="3">
                  <c:v>41626.0</c:v>
                </c:pt>
                <c:pt idx="4">
                  <c:v>41627.0</c:v>
                </c:pt>
                <c:pt idx="5">
                  <c:v>41628.0</c:v>
                </c:pt>
                <c:pt idx="6">
                  <c:v>41629.0</c:v>
                </c:pt>
                <c:pt idx="7">
                  <c:v>41630.0</c:v>
                </c:pt>
                <c:pt idx="8">
                  <c:v>41631.0</c:v>
                </c:pt>
                <c:pt idx="9">
                  <c:v>41632.0</c:v>
                </c:pt>
                <c:pt idx="10">
                  <c:v>41633.0</c:v>
                </c:pt>
                <c:pt idx="11">
                  <c:v>41634.0</c:v>
                </c:pt>
                <c:pt idx="12">
                  <c:v>41635.0</c:v>
                </c:pt>
                <c:pt idx="13">
                  <c:v>41636.0</c:v>
                </c:pt>
                <c:pt idx="14">
                  <c:v>41637.0</c:v>
                </c:pt>
                <c:pt idx="15">
                  <c:v>41638.0</c:v>
                </c:pt>
                <c:pt idx="16">
                  <c:v>41639.0</c:v>
                </c:pt>
                <c:pt idx="17">
                  <c:v>41640.0</c:v>
                </c:pt>
                <c:pt idx="18">
                  <c:v>41641.0</c:v>
                </c:pt>
                <c:pt idx="19">
                  <c:v>41642.0</c:v>
                </c:pt>
                <c:pt idx="20">
                  <c:v>41643.0</c:v>
                </c:pt>
                <c:pt idx="21">
                  <c:v>41644.0</c:v>
                </c:pt>
                <c:pt idx="22">
                  <c:v>41645.0</c:v>
                </c:pt>
                <c:pt idx="23">
                  <c:v>41646.0</c:v>
                </c:pt>
                <c:pt idx="24">
                  <c:v>41647.0</c:v>
                </c:pt>
                <c:pt idx="25">
                  <c:v>41648.0</c:v>
                </c:pt>
                <c:pt idx="26">
                  <c:v>41649.0</c:v>
                </c:pt>
                <c:pt idx="27">
                  <c:v>41650.0</c:v>
                </c:pt>
                <c:pt idx="28">
                  <c:v>41651.0</c:v>
                </c:pt>
                <c:pt idx="29">
                  <c:v>41652.0</c:v>
                </c:pt>
                <c:pt idx="30">
                  <c:v>41653.0</c:v>
                </c:pt>
                <c:pt idx="31">
                  <c:v>41654.0</c:v>
                </c:pt>
                <c:pt idx="32">
                  <c:v>41655.0</c:v>
                </c:pt>
                <c:pt idx="33">
                  <c:v>41656.0</c:v>
                </c:pt>
                <c:pt idx="34">
                  <c:v>41657.0</c:v>
                </c:pt>
                <c:pt idx="35">
                  <c:v>41658.0</c:v>
                </c:pt>
                <c:pt idx="36">
                  <c:v>41659.0</c:v>
                </c:pt>
                <c:pt idx="37">
                  <c:v>41660.0</c:v>
                </c:pt>
                <c:pt idx="38">
                  <c:v>41661.0</c:v>
                </c:pt>
                <c:pt idx="39">
                  <c:v>41662.0</c:v>
                </c:pt>
                <c:pt idx="40">
                  <c:v>41663.0</c:v>
                </c:pt>
                <c:pt idx="41">
                  <c:v>41664.0</c:v>
                </c:pt>
                <c:pt idx="42">
                  <c:v>41665.0</c:v>
                </c:pt>
                <c:pt idx="43">
                  <c:v>41666.0</c:v>
                </c:pt>
                <c:pt idx="44">
                  <c:v>41667.0</c:v>
                </c:pt>
                <c:pt idx="45">
                  <c:v>41668.0</c:v>
                </c:pt>
                <c:pt idx="46">
                  <c:v>41669.0</c:v>
                </c:pt>
                <c:pt idx="47">
                  <c:v>41670.0</c:v>
                </c:pt>
                <c:pt idx="48">
                  <c:v>41671.0</c:v>
                </c:pt>
                <c:pt idx="49">
                  <c:v>41672.0</c:v>
                </c:pt>
                <c:pt idx="50">
                  <c:v>41673.0</c:v>
                </c:pt>
                <c:pt idx="51">
                  <c:v>41674.0</c:v>
                </c:pt>
                <c:pt idx="52">
                  <c:v>41675.0</c:v>
                </c:pt>
                <c:pt idx="53">
                  <c:v>41676.0</c:v>
                </c:pt>
                <c:pt idx="54">
                  <c:v>41677.0</c:v>
                </c:pt>
                <c:pt idx="55">
                  <c:v>41678.0</c:v>
                </c:pt>
                <c:pt idx="56">
                  <c:v>41679.0</c:v>
                </c:pt>
                <c:pt idx="57">
                  <c:v>41680.0</c:v>
                </c:pt>
                <c:pt idx="58">
                  <c:v>41681.0</c:v>
                </c:pt>
                <c:pt idx="59">
                  <c:v>41682.0</c:v>
                </c:pt>
                <c:pt idx="60">
                  <c:v>41683.0</c:v>
                </c:pt>
                <c:pt idx="61">
                  <c:v>41684.0</c:v>
                </c:pt>
                <c:pt idx="62">
                  <c:v>41685.0</c:v>
                </c:pt>
                <c:pt idx="63">
                  <c:v>41686.0</c:v>
                </c:pt>
                <c:pt idx="64">
                  <c:v>41687.0</c:v>
                </c:pt>
                <c:pt idx="65">
                  <c:v>41688.0</c:v>
                </c:pt>
                <c:pt idx="66">
                  <c:v>41689.0</c:v>
                </c:pt>
                <c:pt idx="67">
                  <c:v>41690.0</c:v>
                </c:pt>
                <c:pt idx="68">
                  <c:v>41691.0</c:v>
                </c:pt>
                <c:pt idx="69">
                  <c:v>41692.0</c:v>
                </c:pt>
                <c:pt idx="70">
                  <c:v>41693.0</c:v>
                </c:pt>
                <c:pt idx="71">
                  <c:v>41694.0</c:v>
                </c:pt>
                <c:pt idx="72">
                  <c:v>41695.0</c:v>
                </c:pt>
                <c:pt idx="73">
                  <c:v>41696.0</c:v>
                </c:pt>
                <c:pt idx="74">
                  <c:v>41697.0</c:v>
                </c:pt>
                <c:pt idx="75">
                  <c:v>41698.0</c:v>
                </c:pt>
                <c:pt idx="76">
                  <c:v>41699.0</c:v>
                </c:pt>
                <c:pt idx="77">
                  <c:v>41700.0</c:v>
                </c:pt>
                <c:pt idx="78">
                  <c:v>41701.0</c:v>
                </c:pt>
                <c:pt idx="79">
                  <c:v>41702.0</c:v>
                </c:pt>
                <c:pt idx="80">
                  <c:v>41703.0</c:v>
                </c:pt>
                <c:pt idx="81">
                  <c:v>41704.0</c:v>
                </c:pt>
                <c:pt idx="82">
                  <c:v>41705.0</c:v>
                </c:pt>
                <c:pt idx="83">
                  <c:v>41706.0</c:v>
                </c:pt>
                <c:pt idx="84">
                  <c:v>41707.0</c:v>
                </c:pt>
                <c:pt idx="85">
                  <c:v>41708.0</c:v>
                </c:pt>
                <c:pt idx="86">
                  <c:v>41709.0</c:v>
                </c:pt>
                <c:pt idx="87">
                  <c:v>41710.0</c:v>
                </c:pt>
                <c:pt idx="88">
                  <c:v>41711.0</c:v>
                </c:pt>
                <c:pt idx="89">
                  <c:v>41712.0</c:v>
                </c:pt>
                <c:pt idx="90">
                  <c:v>41713.0</c:v>
                </c:pt>
                <c:pt idx="91">
                  <c:v>41714.0</c:v>
                </c:pt>
                <c:pt idx="92">
                  <c:v>41715.0</c:v>
                </c:pt>
                <c:pt idx="93">
                  <c:v>41716.0</c:v>
                </c:pt>
                <c:pt idx="94">
                  <c:v>41717.0</c:v>
                </c:pt>
                <c:pt idx="95">
                  <c:v>41718.0</c:v>
                </c:pt>
                <c:pt idx="96">
                  <c:v>41719.0</c:v>
                </c:pt>
                <c:pt idx="97">
                  <c:v>41720.0</c:v>
                </c:pt>
                <c:pt idx="98">
                  <c:v>41721.0</c:v>
                </c:pt>
                <c:pt idx="99">
                  <c:v>41722.0</c:v>
                </c:pt>
                <c:pt idx="100">
                  <c:v>41723.0</c:v>
                </c:pt>
                <c:pt idx="101">
                  <c:v>41724.0</c:v>
                </c:pt>
                <c:pt idx="102">
                  <c:v>41725.0</c:v>
                </c:pt>
                <c:pt idx="103">
                  <c:v>41726.0</c:v>
                </c:pt>
                <c:pt idx="104">
                  <c:v>41727.0</c:v>
                </c:pt>
                <c:pt idx="105">
                  <c:v>41728.0</c:v>
                </c:pt>
                <c:pt idx="106">
                  <c:v>41729.0</c:v>
                </c:pt>
                <c:pt idx="107">
                  <c:v>41730.0</c:v>
                </c:pt>
                <c:pt idx="108">
                  <c:v>41731.0</c:v>
                </c:pt>
                <c:pt idx="109">
                  <c:v>41732.0</c:v>
                </c:pt>
                <c:pt idx="110">
                  <c:v>41733.0</c:v>
                </c:pt>
                <c:pt idx="111">
                  <c:v>41734.0</c:v>
                </c:pt>
                <c:pt idx="112">
                  <c:v>41735.0</c:v>
                </c:pt>
                <c:pt idx="113">
                  <c:v>41736.0</c:v>
                </c:pt>
                <c:pt idx="114">
                  <c:v>41737.0</c:v>
                </c:pt>
                <c:pt idx="115">
                  <c:v>41738.0</c:v>
                </c:pt>
                <c:pt idx="116">
                  <c:v>41739.0</c:v>
                </c:pt>
                <c:pt idx="117">
                  <c:v>41740.0</c:v>
                </c:pt>
                <c:pt idx="118">
                  <c:v>41741.0</c:v>
                </c:pt>
                <c:pt idx="119">
                  <c:v>41742.0</c:v>
                </c:pt>
                <c:pt idx="120">
                  <c:v>41743.0</c:v>
                </c:pt>
                <c:pt idx="121">
                  <c:v>41744.0</c:v>
                </c:pt>
                <c:pt idx="122">
                  <c:v>41745.0</c:v>
                </c:pt>
                <c:pt idx="123">
                  <c:v>41746.0</c:v>
                </c:pt>
                <c:pt idx="124">
                  <c:v>41747.0</c:v>
                </c:pt>
                <c:pt idx="125">
                  <c:v>41748.0</c:v>
                </c:pt>
                <c:pt idx="126">
                  <c:v>41749.0</c:v>
                </c:pt>
                <c:pt idx="127">
                  <c:v>41750.0</c:v>
                </c:pt>
                <c:pt idx="128">
                  <c:v>41751.0</c:v>
                </c:pt>
                <c:pt idx="129">
                  <c:v>41752.0</c:v>
                </c:pt>
                <c:pt idx="130">
                  <c:v>41753.0</c:v>
                </c:pt>
                <c:pt idx="131">
                  <c:v>41754.0</c:v>
                </c:pt>
                <c:pt idx="132">
                  <c:v>41755.0</c:v>
                </c:pt>
                <c:pt idx="133">
                  <c:v>41756.0</c:v>
                </c:pt>
                <c:pt idx="134">
                  <c:v>41757.0</c:v>
                </c:pt>
                <c:pt idx="135">
                  <c:v>41758.0</c:v>
                </c:pt>
                <c:pt idx="136">
                  <c:v>41759.0</c:v>
                </c:pt>
                <c:pt idx="137">
                  <c:v>41760.0</c:v>
                </c:pt>
                <c:pt idx="138">
                  <c:v>41761.0</c:v>
                </c:pt>
                <c:pt idx="139">
                  <c:v>41762.0</c:v>
                </c:pt>
                <c:pt idx="140">
                  <c:v>41763.0</c:v>
                </c:pt>
                <c:pt idx="141">
                  <c:v>41764.0</c:v>
                </c:pt>
                <c:pt idx="142">
                  <c:v>41765.0</c:v>
                </c:pt>
                <c:pt idx="143">
                  <c:v>41766.0</c:v>
                </c:pt>
                <c:pt idx="144">
                  <c:v>41767.0</c:v>
                </c:pt>
                <c:pt idx="145">
                  <c:v>41768.0</c:v>
                </c:pt>
                <c:pt idx="146">
                  <c:v>41769.0</c:v>
                </c:pt>
                <c:pt idx="147">
                  <c:v>41770.0</c:v>
                </c:pt>
                <c:pt idx="148">
                  <c:v>41771.0</c:v>
                </c:pt>
                <c:pt idx="149">
                  <c:v>41772.0</c:v>
                </c:pt>
                <c:pt idx="150">
                  <c:v>41773.0</c:v>
                </c:pt>
                <c:pt idx="151">
                  <c:v>41774.0</c:v>
                </c:pt>
                <c:pt idx="152">
                  <c:v>41775.0</c:v>
                </c:pt>
                <c:pt idx="153">
                  <c:v>41776.0</c:v>
                </c:pt>
                <c:pt idx="154">
                  <c:v>41777.0</c:v>
                </c:pt>
                <c:pt idx="155">
                  <c:v>41778.0</c:v>
                </c:pt>
                <c:pt idx="156">
                  <c:v>41779.0</c:v>
                </c:pt>
                <c:pt idx="157">
                  <c:v>41780.0</c:v>
                </c:pt>
                <c:pt idx="158">
                  <c:v>41781.0</c:v>
                </c:pt>
                <c:pt idx="159">
                  <c:v>41782.0</c:v>
                </c:pt>
                <c:pt idx="160">
                  <c:v>41783.0</c:v>
                </c:pt>
                <c:pt idx="161">
                  <c:v>41784.0</c:v>
                </c:pt>
                <c:pt idx="162">
                  <c:v>41785.0</c:v>
                </c:pt>
                <c:pt idx="163">
                  <c:v>41786.0</c:v>
                </c:pt>
                <c:pt idx="164">
                  <c:v>41787.0</c:v>
                </c:pt>
                <c:pt idx="165">
                  <c:v>41788.0</c:v>
                </c:pt>
                <c:pt idx="166">
                  <c:v>41789.0</c:v>
                </c:pt>
                <c:pt idx="167">
                  <c:v>41790.0</c:v>
                </c:pt>
                <c:pt idx="168">
                  <c:v>41791.0</c:v>
                </c:pt>
                <c:pt idx="169">
                  <c:v>41792.0</c:v>
                </c:pt>
                <c:pt idx="170">
                  <c:v>41793.0</c:v>
                </c:pt>
                <c:pt idx="171">
                  <c:v>41794.0</c:v>
                </c:pt>
                <c:pt idx="172">
                  <c:v>41795.0</c:v>
                </c:pt>
                <c:pt idx="173">
                  <c:v>41796.0</c:v>
                </c:pt>
                <c:pt idx="174">
                  <c:v>41797.0</c:v>
                </c:pt>
                <c:pt idx="175">
                  <c:v>41798.0</c:v>
                </c:pt>
                <c:pt idx="176">
                  <c:v>41799.0</c:v>
                </c:pt>
                <c:pt idx="177">
                  <c:v>41800.0</c:v>
                </c:pt>
                <c:pt idx="178">
                  <c:v>41801.0</c:v>
                </c:pt>
                <c:pt idx="179">
                  <c:v>41802.0</c:v>
                </c:pt>
                <c:pt idx="180">
                  <c:v>41803.0</c:v>
                </c:pt>
                <c:pt idx="181">
                  <c:v>41804.0</c:v>
                </c:pt>
                <c:pt idx="182">
                  <c:v>41805.0</c:v>
                </c:pt>
                <c:pt idx="183">
                  <c:v>41806.0</c:v>
                </c:pt>
                <c:pt idx="184">
                  <c:v>41807.0</c:v>
                </c:pt>
                <c:pt idx="185">
                  <c:v>41808.0</c:v>
                </c:pt>
                <c:pt idx="186">
                  <c:v>41809.0</c:v>
                </c:pt>
                <c:pt idx="187">
                  <c:v>41810.0</c:v>
                </c:pt>
                <c:pt idx="188">
                  <c:v>41811.0</c:v>
                </c:pt>
                <c:pt idx="189">
                  <c:v>41812.0</c:v>
                </c:pt>
                <c:pt idx="190">
                  <c:v>41813.0</c:v>
                </c:pt>
                <c:pt idx="191">
                  <c:v>41814.0</c:v>
                </c:pt>
                <c:pt idx="192">
                  <c:v>41815.0</c:v>
                </c:pt>
                <c:pt idx="193">
                  <c:v>41816.0</c:v>
                </c:pt>
                <c:pt idx="194">
                  <c:v>41817.0</c:v>
                </c:pt>
                <c:pt idx="195">
                  <c:v>41818.0</c:v>
                </c:pt>
                <c:pt idx="196">
                  <c:v>41819.0</c:v>
                </c:pt>
                <c:pt idx="197">
                  <c:v>41820.0</c:v>
                </c:pt>
                <c:pt idx="198">
                  <c:v>41821.0</c:v>
                </c:pt>
                <c:pt idx="199">
                  <c:v>41822.0</c:v>
                </c:pt>
                <c:pt idx="200">
                  <c:v>41823.0</c:v>
                </c:pt>
                <c:pt idx="201">
                  <c:v>41824.0</c:v>
                </c:pt>
                <c:pt idx="202">
                  <c:v>41825.0</c:v>
                </c:pt>
                <c:pt idx="203">
                  <c:v>41826.0</c:v>
                </c:pt>
                <c:pt idx="204">
                  <c:v>41827.0</c:v>
                </c:pt>
                <c:pt idx="205">
                  <c:v>41828.0</c:v>
                </c:pt>
                <c:pt idx="206">
                  <c:v>41829.0</c:v>
                </c:pt>
                <c:pt idx="207">
                  <c:v>41830.0</c:v>
                </c:pt>
                <c:pt idx="208">
                  <c:v>41831.0</c:v>
                </c:pt>
                <c:pt idx="209">
                  <c:v>41832.0</c:v>
                </c:pt>
                <c:pt idx="210">
                  <c:v>41833.0</c:v>
                </c:pt>
                <c:pt idx="211">
                  <c:v>41834.0</c:v>
                </c:pt>
                <c:pt idx="212">
                  <c:v>41835.0</c:v>
                </c:pt>
                <c:pt idx="213">
                  <c:v>41836.0</c:v>
                </c:pt>
                <c:pt idx="214">
                  <c:v>41837.0</c:v>
                </c:pt>
                <c:pt idx="215">
                  <c:v>41838.0</c:v>
                </c:pt>
                <c:pt idx="216">
                  <c:v>41839.0</c:v>
                </c:pt>
                <c:pt idx="217">
                  <c:v>41840.0</c:v>
                </c:pt>
                <c:pt idx="218">
                  <c:v>41841.0</c:v>
                </c:pt>
                <c:pt idx="219">
                  <c:v>41842.0</c:v>
                </c:pt>
                <c:pt idx="220">
                  <c:v>41843.0</c:v>
                </c:pt>
                <c:pt idx="221">
                  <c:v>41844.0</c:v>
                </c:pt>
                <c:pt idx="222">
                  <c:v>41845.0</c:v>
                </c:pt>
                <c:pt idx="223">
                  <c:v>41846.0</c:v>
                </c:pt>
                <c:pt idx="224">
                  <c:v>41847.0</c:v>
                </c:pt>
                <c:pt idx="225">
                  <c:v>41848.0</c:v>
                </c:pt>
                <c:pt idx="226">
                  <c:v>41849.0</c:v>
                </c:pt>
                <c:pt idx="227">
                  <c:v>41850.0</c:v>
                </c:pt>
                <c:pt idx="228">
                  <c:v>41851.0</c:v>
                </c:pt>
                <c:pt idx="229">
                  <c:v>41852.0</c:v>
                </c:pt>
                <c:pt idx="230">
                  <c:v>41853.0</c:v>
                </c:pt>
                <c:pt idx="231">
                  <c:v>41854.0</c:v>
                </c:pt>
                <c:pt idx="232">
                  <c:v>41855.0</c:v>
                </c:pt>
                <c:pt idx="233">
                  <c:v>41856.0</c:v>
                </c:pt>
                <c:pt idx="234">
                  <c:v>41857.0</c:v>
                </c:pt>
                <c:pt idx="235">
                  <c:v>41858.0</c:v>
                </c:pt>
                <c:pt idx="236">
                  <c:v>41859.0</c:v>
                </c:pt>
                <c:pt idx="237">
                  <c:v>41860.0</c:v>
                </c:pt>
                <c:pt idx="238">
                  <c:v>41861.0</c:v>
                </c:pt>
                <c:pt idx="239">
                  <c:v>41862.0</c:v>
                </c:pt>
                <c:pt idx="240">
                  <c:v>41863.0</c:v>
                </c:pt>
                <c:pt idx="241">
                  <c:v>41864.0</c:v>
                </c:pt>
                <c:pt idx="242">
                  <c:v>41865.0</c:v>
                </c:pt>
                <c:pt idx="243">
                  <c:v>41866.0</c:v>
                </c:pt>
                <c:pt idx="244">
                  <c:v>41867.0</c:v>
                </c:pt>
                <c:pt idx="245">
                  <c:v>41868.0</c:v>
                </c:pt>
                <c:pt idx="246">
                  <c:v>41869.0</c:v>
                </c:pt>
                <c:pt idx="247">
                  <c:v>41870.0</c:v>
                </c:pt>
                <c:pt idx="248">
                  <c:v>41871.0</c:v>
                </c:pt>
                <c:pt idx="249">
                  <c:v>41872.0</c:v>
                </c:pt>
                <c:pt idx="250">
                  <c:v>41873.0</c:v>
                </c:pt>
                <c:pt idx="251">
                  <c:v>41874.0</c:v>
                </c:pt>
                <c:pt idx="252">
                  <c:v>41875.0</c:v>
                </c:pt>
                <c:pt idx="253">
                  <c:v>41876.0</c:v>
                </c:pt>
                <c:pt idx="254">
                  <c:v>41877.0</c:v>
                </c:pt>
                <c:pt idx="255">
                  <c:v>41878.0</c:v>
                </c:pt>
                <c:pt idx="256">
                  <c:v>41879.0</c:v>
                </c:pt>
                <c:pt idx="257">
                  <c:v>41880.0</c:v>
                </c:pt>
                <c:pt idx="258">
                  <c:v>41881.0</c:v>
                </c:pt>
                <c:pt idx="259">
                  <c:v>41882.0</c:v>
                </c:pt>
                <c:pt idx="260">
                  <c:v>41883.0</c:v>
                </c:pt>
                <c:pt idx="261">
                  <c:v>41884.0</c:v>
                </c:pt>
                <c:pt idx="262">
                  <c:v>41885.0</c:v>
                </c:pt>
                <c:pt idx="263">
                  <c:v>41886.0</c:v>
                </c:pt>
                <c:pt idx="264">
                  <c:v>41887.0</c:v>
                </c:pt>
                <c:pt idx="265">
                  <c:v>41888.0</c:v>
                </c:pt>
                <c:pt idx="266">
                  <c:v>41889.0</c:v>
                </c:pt>
                <c:pt idx="267">
                  <c:v>41890.0</c:v>
                </c:pt>
                <c:pt idx="268">
                  <c:v>41891.0</c:v>
                </c:pt>
                <c:pt idx="269">
                  <c:v>41892.0</c:v>
                </c:pt>
                <c:pt idx="270">
                  <c:v>41893.0</c:v>
                </c:pt>
                <c:pt idx="271">
                  <c:v>41894.0</c:v>
                </c:pt>
                <c:pt idx="272">
                  <c:v>41895.0</c:v>
                </c:pt>
                <c:pt idx="273">
                  <c:v>41896.0</c:v>
                </c:pt>
                <c:pt idx="274">
                  <c:v>41897.0</c:v>
                </c:pt>
                <c:pt idx="275">
                  <c:v>41898.0</c:v>
                </c:pt>
                <c:pt idx="276">
                  <c:v>41899.0</c:v>
                </c:pt>
                <c:pt idx="277">
                  <c:v>41900.0</c:v>
                </c:pt>
                <c:pt idx="278">
                  <c:v>41901.0</c:v>
                </c:pt>
                <c:pt idx="279">
                  <c:v>41902.0</c:v>
                </c:pt>
                <c:pt idx="280">
                  <c:v>41903.0</c:v>
                </c:pt>
                <c:pt idx="281">
                  <c:v>41904.0</c:v>
                </c:pt>
                <c:pt idx="282">
                  <c:v>41905.0</c:v>
                </c:pt>
                <c:pt idx="283">
                  <c:v>41906.0</c:v>
                </c:pt>
                <c:pt idx="284">
                  <c:v>41907.0</c:v>
                </c:pt>
                <c:pt idx="285">
                  <c:v>41908.0</c:v>
                </c:pt>
                <c:pt idx="286">
                  <c:v>41909.0</c:v>
                </c:pt>
                <c:pt idx="287">
                  <c:v>41910.0</c:v>
                </c:pt>
                <c:pt idx="288">
                  <c:v>41911.0</c:v>
                </c:pt>
                <c:pt idx="289">
                  <c:v>41912.0</c:v>
                </c:pt>
                <c:pt idx="290">
                  <c:v>41913.0</c:v>
                </c:pt>
                <c:pt idx="291">
                  <c:v>41914.0</c:v>
                </c:pt>
                <c:pt idx="292">
                  <c:v>41915.0</c:v>
                </c:pt>
                <c:pt idx="293">
                  <c:v>41916.0</c:v>
                </c:pt>
                <c:pt idx="294">
                  <c:v>41917.0</c:v>
                </c:pt>
                <c:pt idx="295">
                  <c:v>41918.0</c:v>
                </c:pt>
                <c:pt idx="296">
                  <c:v>41919.0</c:v>
                </c:pt>
                <c:pt idx="297">
                  <c:v>41920.0</c:v>
                </c:pt>
                <c:pt idx="298">
                  <c:v>41921.0</c:v>
                </c:pt>
                <c:pt idx="299">
                  <c:v>41922.0</c:v>
                </c:pt>
                <c:pt idx="300">
                  <c:v>41923.0</c:v>
                </c:pt>
                <c:pt idx="301">
                  <c:v>41924.0</c:v>
                </c:pt>
                <c:pt idx="302">
                  <c:v>41925.0</c:v>
                </c:pt>
                <c:pt idx="303">
                  <c:v>41926.0</c:v>
                </c:pt>
                <c:pt idx="304">
                  <c:v>41927.0</c:v>
                </c:pt>
                <c:pt idx="305">
                  <c:v>41928.0</c:v>
                </c:pt>
                <c:pt idx="306">
                  <c:v>41929.0</c:v>
                </c:pt>
                <c:pt idx="307">
                  <c:v>41930.0</c:v>
                </c:pt>
                <c:pt idx="308">
                  <c:v>41931.0</c:v>
                </c:pt>
                <c:pt idx="309">
                  <c:v>41932.0</c:v>
                </c:pt>
                <c:pt idx="310">
                  <c:v>41933.0</c:v>
                </c:pt>
                <c:pt idx="311">
                  <c:v>41934.0</c:v>
                </c:pt>
                <c:pt idx="312">
                  <c:v>41935.0</c:v>
                </c:pt>
                <c:pt idx="313">
                  <c:v>41936.0</c:v>
                </c:pt>
                <c:pt idx="314">
                  <c:v>41937.0</c:v>
                </c:pt>
                <c:pt idx="315">
                  <c:v>41938.0</c:v>
                </c:pt>
                <c:pt idx="316">
                  <c:v>41939.0</c:v>
                </c:pt>
                <c:pt idx="317">
                  <c:v>41940.0</c:v>
                </c:pt>
                <c:pt idx="318">
                  <c:v>41941.0</c:v>
                </c:pt>
                <c:pt idx="319">
                  <c:v>41942.0</c:v>
                </c:pt>
                <c:pt idx="320">
                  <c:v>41943.0</c:v>
                </c:pt>
                <c:pt idx="321">
                  <c:v>41944.0</c:v>
                </c:pt>
                <c:pt idx="322">
                  <c:v>41945.0</c:v>
                </c:pt>
                <c:pt idx="323">
                  <c:v>41946.0</c:v>
                </c:pt>
                <c:pt idx="324">
                  <c:v>41947.0</c:v>
                </c:pt>
                <c:pt idx="325">
                  <c:v>41948.0</c:v>
                </c:pt>
                <c:pt idx="326">
                  <c:v>41949.0</c:v>
                </c:pt>
                <c:pt idx="327">
                  <c:v>41950.0</c:v>
                </c:pt>
                <c:pt idx="328">
                  <c:v>41951.0</c:v>
                </c:pt>
                <c:pt idx="329">
                  <c:v>41952.0</c:v>
                </c:pt>
                <c:pt idx="330">
                  <c:v>41953.0</c:v>
                </c:pt>
                <c:pt idx="331">
                  <c:v>41954.0</c:v>
                </c:pt>
                <c:pt idx="332">
                  <c:v>41955.0</c:v>
                </c:pt>
                <c:pt idx="333">
                  <c:v>41956.0</c:v>
                </c:pt>
                <c:pt idx="334">
                  <c:v>41957.0</c:v>
                </c:pt>
                <c:pt idx="335">
                  <c:v>41958.0</c:v>
                </c:pt>
                <c:pt idx="336">
                  <c:v>41959.0</c:v>
                </c:pt>
                <c:pt idx="337">
                  <c:v>41960.0</c:v>
                </c:pt>
                <c:pt idx="338">
                  <c:v>41961.0</c:v>
                </c:pt>
                <c:pt idx="339">
                  <c:v>41962.0</c:v>
                </c:pt>
                <c:pt idx="340">
                  <c:v>41963.0</c:v>
                </c:pt>
                <c:pt idx="341">
                  <c:v>41964.0</c:v>
                </c:pt>
                <c:pt idx="342">
                  <c:v>41965.0</c:v>
                </c:pt>
                <c:pt idx="343">
                  <c:v>41966.0</c:v>
                </c:pt>
                <c:pt idx="344">
                  <c:v>41967.0</c:v>
                </c:pt>
                <c:pt idx="345">
                  <c:v>41968.0</c:v>
                </c:pt>
                <c:pt idx="346">
                  <c:v>41969.0</c:v>
                </c:pt>
                <c:pt idx="347">
                  <c:v>41970.0</c:v>
                </c:pt>
                <c:pt idx="348">
                  <c:v>41971.0</c:v>
                </c:pt>
                <c:pt idx="349">
                  <c:v>41972.0</c:v>
                </c:pt>
                <c:pt idx="350">
                  <c:v>41973.0</c:v>
                </c:pt>
                <c:pt idx="351">
                  <c:v>41974.0</c:v>
                </c:pt>
                <c:pt idx="352">
                  <c:v>41975.0</c:v>
                </c:pt>
                <c:pt idx="353">
                  <c:v>41976.0</c:v>
                </c:pt>
                <c:pt idx="354">
                  <c:v>41977.0</c:v>
                </c:pt>
                <c:pt idx="355">
                  <c:v>41978.0</c:v>
                </c:pt>
                <c:pt idx="356">
                  <c:v>41979.0</c:v>
                </c:pt>
                <c:pt idx="357">
                  <c:v>41980.0</c:v>
                </c:pt>
                <c:pt idx="358">
                  <c:v>41981.0</c:v>
                </c:pt>
                <c:pt idx="359">
                  <c:v>41982.0</c:v>
                </c:pt>
                <c:pt idx="360">
                  <c:v>41983.0</c:v>
                </c:pt>
                <c:pt idx="361">
                  <c:v>41984.0</c:v>
                </c:pt>
                <c:pt idx="362">
                  <c:v>41985.0</c:v>
                </c:pt>
                <c:pt idx="363">
                  <c:v>41986.0</c:v>
                </c:pt>
                <c:pt idx="364">
                  <c:v>41987.0</c:v>
                </c:pt>
                <c:pt idx="365">
                  <c:v>41988.0</c:v>
                </c:pt>
                <c:pt idx="366">
                  <c:v>41989.0</c:v>
                </c:pt>
                <c:pt idx="367">
                  <c:v>41990.0</c:v>
                </c:pt>
                <c:pt idx="368">
                  <c:v>41991.0</c:v>
                </c:pt>
                <c:pt idx="369">
                  <c:v>41992.0</c:v>
                </c:pt>
                <c:pt idx="370">
                  <c:v>41993.0</c:v>
                </c:pt>
                <c:pt idx="371">
                  <c:v>41994.0</c:v>
                </c:pt>
                <c:pt idx="372">
                  <c:v>41995.0</c:v>
                </c:pt>
                <c:pt idx="373">
                  <c:v>41996.0</c:v>
                </c:pt>
                <c:pt idx="374">
                  <c:v>41997.0</c:v>
                </c:pt>
                <c:pt idx="375">
                  <c:v>41998.0</c:v>
                </c:pt>
                <c:pt idx="376">
                  <c:v>41999.0</c:v>
                </c:pt>
                <c:pt idx="377">
                  <c:v>42000.0</c:v>
                </c:pt>
                <c:pt idx="378">
                  <c:v>42001.0</c:v>
                </c:pt>
                <c:pt idx="379">
                  <c:v>42002.0</c:v>
                </c:pt>
                <c:pt idx="380">
                  <c:v>42003.0</c:v>
                </c:pt>
                <c:pt idx="381">
                  <c:v>42004.0</c:v>
                </c:pt>
                <c:pt idx="382">
                  <c:v>42005.0</c:v>
                </c:pt>
                <c:pt idx="383">
                  <c:v>42006.0</c:v>
                </c:pt>
                <c:pt idx="384">
                  <c:v>42007.0</c:v>
                </c:pt>
                <c:pt idx="385">
                  <c:v>42008.0</c:v>
                </c:pt>
                <c:pt idx="386">
                  <c:v>42009.0</c:v>
                </c:pt>
                <c:pt idx="387">
                  <c:v>42010.0</c:v>
                </c:pt>
                <c:pt idx="388">
                  <c:v>42011.0</c:v>
                </c:pt>
                <c:pt idx="389">
                  <c:v>42012.0</c:v>
                </c:pt>
                <c:pt idx="390">
                  <c:v>42013.0</c:v>
                </c:pt>
                <c:pt idx="391">
                  <c:v>42014.0</c:v>
                </c:pt>
                <c:pt idx="392">
                  <c:v>42015.0</c:v>
                </c:pt>
                <c:pt idx="393">
                  <c:v>42016.0</c:v>
                </c:pt>
                <c:pt idx="394">
                  <c:v>42017.0</c:v>
                </c:pt>
                <c:pt idx="395">
                  <c:v>42018.0</c:v>
                </c:pt>
                <c:pt idx="396">
                  <c:v>42019.0</c:v>
                </c:pt>
              </c:numCache>
            </c:numRef>
          </c:xVal>
          <c:yVal>
            <c:numRef>
              <c:f>fMAE!$E$2:$E$398</c:f>
              <c:numCache>
                <c:formatCode>0.000</c:formatCode>
                <c:ptCount val="397"/>
                <c:pt idx="0">
                  <c:v>51.04477611940299</c:v>
                </c:pt>
                <c:pt idx="1">
                  <c:v>66.35514018691588</c:v>
                </c:pt>
                <c:pt idx="2">
                  <c:v>59.70149253731334</c:v>
                </c:pt>
                <c:pt idx="3">
                  <c:v>66.18705035971221</c:v>
                </c:pt>
                <c:pt idx="4">
                  <c:v>73.25581395348794</c:v>
                </c:pt>
                <c:pt idx="5">
                  <c:v>69.81132075471697</c:v>
                </c:pt>
                <c:pt idx="6">
                  <c:v>60.84070796460178</c:v>
                </c:pt>
                <c:pt idx="7">
                  <c:v>53.65321701199564</c:v>
                </c:pt>
                <c:pt idx="8">
                  <c:v>51.75233644859812</c:v>
                </c:pt>
                <c:pt idx="9">
                  <c:v>54.47570332480818</c:v>
                </c:pt>
                <c:pt idx="10">
                  <c:v>58.97435897435897</c:v>
                </c:pt>
                <c:pt idx="11">
                  <c:v>67.41573033707823</c:v>
                </c:pt>
                <c:pt idx="12">
                  <c:v>55.3030303030303</c:v>
                </c:pt>
                <c:pt idx="13">
                  <c:v>55.17241379310345</c:v>
                </c:pt>
                <c:pt idx="14">
                  <c:v>49.813200498132</c:v>
                </c:pt>
                <c:pt idx="15">
                  <c:v>60.4490500863558</c:v>
                </c:pt>
                <c:pt idx="16">
                  <c:v>91.42857142857135</c:v>
                </c:pt>
                <c:pt idx="17">
                  <c:v>56.86274509803922</c:v>
                </c:pt>
                <c:pt idx="18">
                  <c:v>56.76855895196506</c:v>
                </c:pt>
                <c:pt idx="19">
                  <c:v>59.93975903614458</c:v>
                </c:pt>
                <c:pt idx="20">
                  <c:v>52.63157894736842</c:v>
                </c:pt>
                <c:pt idx="21">
                  <c:v>70.61855670103093</c:v>
                </c:pt>
                <c:pt idx="22">
                  <c:v>68.0</c:v>
                </c:pt>
                <c:pt idx="23">
                  <c:v>62.37113402061834</c:v>
                </c:pt>
                <c:pt idx="24">
                  <c:v>69.6969696969697</c:v>
                </c:pt>
                <c:pt idx="25">
                  <c:v>77.48691099476438</c:v>
                </c:pt>
                <c:pt idx="26">
                  <c:v>78.03030303030301</c:v>
                </c:pt>
                <c:pt idx="27">
                  <c:v>60.06389776357828</c:v>
                </c:pt>
                <c:pt idx="28">
                  <c:v>45.3525641025641</c:v>
                </c:pt>
                <c:pt idx="29">
                  <c:v>51.35135135135105</c:v>
                </c:pt>
                <c:pt idx="30">
                  <c:v>41.06583072100314</c:v>
                </c:pt>
                <c:pt idx="31">
                  <c:v>49.16666666666626</c:v>
                </c:pt>
                <c:pt idx="32">
                  <c:v>59.01639344262295</c:v>
                </c:pt>
                <c:pt idx="33">
                  <c:v>65.33333333333292</c:v>
                </c:pt>
                <c:pt idx="34">
                  <c:v>57.53424657534193</c:v>
                </c:pt>
                <c:pt idx="35">
                  <c:v>63.23529411764704</c:v>
                </c:pt>
                <c:pt idx="36">
                  <c:v>48.71794871794872</c:v>
                </c:pt>
                <c:pt idx="37">
                  <c:v>64.93506493506493</c:v>
                </c:pt>
                <c:pt idx="38">
                  <c:v>64.0625</c:v>
                </c:pt>
                <c:pt idx="39">
                  <c:v>87.71929824561402</c:v>
                </c:pt>
                <c:pt idx="40">
                  <c:v>86.13138686131385</c:v>
                </c:pt>
                <c:pt idx="41">
                  <c:v>57.54716981132075</c:v>
                </c:pt>
                <c:pt idx="42">
                  <c:v>57.54716981132075</c:v>
                </c:pt>
                <c:pt idx="43">
                  <c:v>55.45454545454515</c:v>
                </c:pt>
                <c:pt idx="44">
                  <c:v>64.5833333333329</c:v>
                </c:pt>
                <c:pt idx="45">
                  <c:v>55.81395348837209</c:v>
                </c:pt>
                <c:pt idx="46">
                  <c:v>56.82819383259911</c:v>
                </c:pt>
                <c:pt idx="47">
                  <c:v>53.71024734982333</c:v>
                </c:pt>
                <c:pt idx="48">
                  <c:v>61.29032258064516</c:v>
                </c:pt>
                <c:pt idx="49">
                  <c:v>57.52508361204013</c:v>
                </c:pt>
                <c:pt idx="50">
                  <c:v>59.72972972972976</c:v>
                </c:pt>
                <c:pt idx="51">
                  <c:v>72.265625</c:v>
                </c:pt>
                <c:pt idx="52">
                  <c:v>64.91557223264535</c:v>
                </c:pt>
                <c:pt idx="53">
                  <c:v>66.35071090047352</c:v>
                </c:pt>
                <c:pt idx="54">
                  <c:v>52.34899328859061</c:v>
                </c:pt>
                <c:pt idx="55">
                  <c:v>71.2962962962963</c:v>
                </c:pt>
                <c:pt idx="56">
                  <c:v>59.50920245398773</c:v>
                </c:pt>
                <c:pt idx="57">
                  <c:v>64.42307692307691</c:v>
                </c:pt>
                <c:pt idx="58">
                  <c:v>63.44537815126044</c:v>
                </c:pt>
                <c:pt idx="59">
                  <c:v>55.31400966183529</c:v>
                </c:pt>
                <c:pt idx="60">
                  <c:v>54.79041916167665</c:v>
                </c:pt>
                <c:pt idx="61">
                  <c:v>61.02484472049689</c:v>
                </c:pt>
                <c:pt idx="62">
                  <c:v>52.17391304347825</c:v>
                </c:pt>
                <c:pt idx="63">
                  <c:v>52.14285714285714</c:v>
                </c:pt>
                <c:pt idx="64">
                  <c:v>67.0</c:v>
                </c:pt>
                <c:pt idx="65">
                  <c:v>55.17241379310345</c:v>
                </c:pt>
                <c:pt idx="66">
                  <c:v>52.83018867924499</c:v>
                </c:pt>
                <c:pt idx="67">
                  <c:v>48.0349344978162</c:v>
                </c:pt>
                <c:pt idx="68">
                  <c:v>45.85798816567996</c:v>
                </c:pt>
                <c:pt idx="69">
                  <c:v>41.84782608695621</c:v>
                </c:pt>
                <c:pt idx="70">
                  <c:v>48.98785425101176</c:v>
                </c:pt>
                <c:pt idx="71">
                  <c:v>41.38972809667674</c:v>
                </c:pt>
                <c:pt idx="72">
                  <c:v>59.03614457831299</c:v>
                </c:pt>
                <c:pt idx="73">
                  <c:v>57.0945945945946</c:v>
                </c:pt>
                <c:pt idx="74">
                  <c:v>47.3469387755102</c:v>
                </c:pt>
                <c:pt idx="75">
                  <c:v>50.4201680672269</c:v>
                </c:pt>
                <c:pt idx="76">
                  <c:v>46.91358024691358</c:v>
                </c:pt>
                <c:pt idx="77">
                  <c:v>59.17159763313609</c:v>
                </c:pt>
                <c:pt idx="78">
                  <c:v>57.77777777777777</c:v>
                </c:pt>
                <c:pt idx="79">
                  <c:v>49.56896551724137</c:v>
                </c:pt>
                <c:pt idx="80">
                  <c:v>56.41025641025609</c:v>
                </c:pt>
                <c:pt idx="81">
                  <c:v>45.85635359116019</c:v>
                </c:pt>
                <c:pt idx="82">
                  <c:v>42.47572815533981</c:v>
                </c:pt>
                <c:pt idx="83">
                  <c:v>57.0281124497992</c:v>
                </c:pt>
                <c:pt idx="84">
                  <c:v>46.4</c:v>
                </c:pt>
                <c:pt idx="87">
                  <c:v>51.8796992481203</c:v>
                </c:pt>
                <c:pt idx="88">
                  <c:v>56.45161290322581</c:v>
                </c:pt>
                <c:pt idx="89">
                  <c:v>53.46534653465346</c:v>
                </c:pt>
                <c:pt idx="90">
                  <c:v>88.7755102040812</c:v>
                </c:pt>
                <c:pt idx="91">
                  <c:v>55.11811023622048</c:v>
                </c:pt>
                <c:pt idx="92">
                  <c:v>47.42857142857143</c:v>
                </c:pt>
                <c:pt idx="93">
                  <c:v>56.09756097560976</c:v>
                </c:pt>
                <c:pt idx="95">
                  <c:v>70.80291970802918</c:v>
                </c:pt>
                <c:pt idx="96">
                  <c:v>73.83177570093416</c:v>
                </c:pt>
                <c:pt idx="97">
                  <c:v>50.0</c:v>
                </c:pt>
                <c:pt idx="98">
                  <c:v>43.6046511627907</c:v>
                </c:pt>
                <c:pt idx="99">
                  <c:v>50.4</c:v>
                </c:pt>
                <c:pt idx="100">
                  <c:v>50.0</c:v>
                </c:pt>
                <c:pt idx="101">
                  <c:v>61.1842105263158</c:v>
                </c:pt>
                <c:pt idx="102">
                  <c:v>49.27536231884057</c:v>
                </c:pt>
                <c:pt idx="103">
                  <c:v>40.54054054054054</c:v>
                </c:pt>
                <c:pt idx="104">
                  <c:v>48.54014598540146</c:v>
                </c:pt>
                <c:pt idx="105">
                  <c:v>60.40353089533417</c:v>
                </c:pt>
                <c:pt idx="106">
                  <c:v>54.87571701720839</c:v>
                </c:pt>
                <c:pt idx="107">
                  <c:v>64.0</c:v>
                </c:pt>
                <c:pt idx="108">
                  <c:v>41.27659574468086</c:v>
                </c:pt>
                <c:pt idx="109">
                  <c:v>39.30041152263374</c:v>
                </c:pt>
                <c:pt idx="110">
                  <c:v>43.0622009569378</c:v>
                </c:pt>
                <c:pt idx="111">
                  <c:v>52.69709543568464</c:v>
                </c:pt>
                <c:pt idx="112">
                  <c:v>50.0</c:v>
                </c:pt>
                <c:pt idx="113">
                  <c:v>48.50455136540962</c:v>
                </c:pt>
                <c:pt idx="114">
                  <c:v>67.86427145708581</c:v>
                </c:pt>
                <c:pt idx="115">
                  <c:v>48.00000000000001</c:v>
                </c:pt>
                <c:pt idx="116">
                  <c:v>65.45454545454546</c:v>
                </c:pt>
                <c:pt idx="117">
                  <c:v>41.46341463414635</c:v>
                </c:pt>
                <c:pt idx="118">
                  <c:v>44.37086092715229</c:v>
                </c:pt>
                <c:pt idx="119">
                  <c:v>49.1856677524427</c:v>
                </c:pt>
                <c:pt idx="120">
                  <c:v>43.04761904761904</c:v>
                </c:pt>
                <c:pt idx="121">
                  <c:v>48.41930116472545</c:v>
                </c:pt>
                <c:pt idx="122">
                  <c:v>56.23145400593472</c:v>
                </c:pt>
                <c:pt idx="123">
                  <c:v>62.6470588235294</c:v>
                </c:pt>
                <c:pt idx="124">
                  <c:v>61.53846153846153</c:v>
                </c:pt>
                <c:pt idx="125">
                  <c:v>45.44444444444403</c:v>
                </c:pt>
                <c:pt idx="126">
                  <c:v>55.44217687074831</c:v>
                </c:pt>
                <c:pt idx="127">
                  <c:v>48.63636363636363</c:v>
                </c:pt>
                <c:pt idx="128">
                  <c:v>52.04081632653061</c:v>
                </c:pt>
                <c:pt idx="129">
                  <c:v>51.2396694214873</c:v>
                </c:pt>
                <c:pt idx="130">
                  <c:v>50.18050541516244</c:v>
                </c:pt>
                <c:pt idx="131">
                  <c:v>37.76435045317221</c:v>
                </c:pt>
                <c:pt idx="132">
                  <c:v>45.821325648415</c:v>
                </c:pt>
                <c:pt idx="133">
                  <c:v>55.27638190954774</c:v>
                </c:pt>
                <c:pt idx="134">
                  <c:v>36.12040133779264</c:v>
                </c:pt>
                <c:pt idx="135">
                  <c:v>41.80790960451977</c:v>
                </c:pt>
                <c:pt idx="136">
                  <c:v>49.55116696588839</c:v>
                </c:pt>
                <c:pt idx="137">
                  <c:v>66.8421052631579</c:v>
                </c:pt>
                <c:pt idx="138">
                  <c:v>53.64238410596025</c:v>
                </c:pt>
                <c:pt idx="139">
                  <c:v>48.95522388059702</c:v>
                </c:pt>
                <c:pt idx="140">
                  <c:v>52.67175572519084</c:v>
                </c:pt>
                <c:pt idx="141">
                  <c:v>61.53846153846153</c:v>
                </c:pt>
                <c:pt idx="142">
                  <c:v>39.16083916083917</c:v>
                </c:pt>
                <c:pt idx="143">
                  <c:v>60.8</c:v>
                </c:pt>
                <c:pt idx="144">
                  <c:v>54.34083601286174</c:v>
                </c:pt>
                <c:pt idx="145">
                  <c:v>43.81551362683438</c:v>
                </c:pt>
                <c:pt idx="146">
                  <c:v>40.82125603864714</c:v>
                </c:pt>
                <c:pt idx="147">
                  <c:v>48.1967213114754</c:v>
                </c:pt>
                <c:pt idx="148">
                  <c:v>43.03797468354414</c:v>
                </c:pt>
                <c:pt idx="149">
                  <c:v>35.57594291539245</c:v>
                </c:pt>
                <c:pt idx="150">
                  <c:v>43.58974358974311</c:v>
                </c:pt>
                <c:pt idx="151">
                  <c:v>47.5452196382429</c:v>
                </c:pt>
                <c:pt idx="152">
                  <c:v>59.41644562334199</c:v>
                </c:pt>
                <c:pt idx="153">
                  <c:v>64.9616368286445</c:v>
                </c:pt>
                <c:pt idx="154">
                  <c:v>47.41784037558674</c:v>
                </c:pt>
                <c:pt idx="155">
                  <c:v>49.50980392156864</c:v>
                </c:pt>
                <c:pt idx="156">
                  <c:v>45.5223880597015</c:v>
                </c:pt>
                <c:pt idx="157">
                  <c:v>51.30718954248344</c:v>
                </c:pt>
                <c:pt idx="158">
                  <c:v>44.33249370277077</c:v>
                </c:pt>
                <c:pt idx="159">
                  <c:v>49.64285714285714</c:v>
                </c:pt>
                <c:pt idx="160">
                  <c:v>43.25</c:v>
                </c:pt>
                <c:pt idx="161">
                  <c:v>47.66666666666624</c:v>
                </c:pt>
                <c:pt idx="162">
                  <c:v>41.4691943127962</c:v>
                </c:pt>
                <c:pt idx="163">
                  <c:v>43.84615384615386</c:v>
                </c:pt>
                <c:pt idx="164">
                  <c:v>44.26559356136821</c:v>
                </c:pt>
                <c:pt idx="165">
                  <c:v>47.25274725274704</c:v>
                </c:pt>
                <c:pt idx="166">
                  <c:v>49.51456310679599</c:v>
                </c:pt>
                <c:pt idx="167">
                  <c:v>47.86324786324731</c:v>
                </c:pt>
                <c:pt idx="168">
                  <c:v>46.38949671772419</c:v>
                </c:pt>
                <c:pt idx="169">
                  <c:v>41.22448979591837</c:v>
                </c:pt>
                <c:pt idx="170">
                  <c:v>52.02312138728324</c:v>
                </c:pt>
                <c:pt idx="171">
                  <c:v>38.89980353634578</c:v>
                </c:pt>
                <c:pt idx="172">
                  <c:v>46.86274509803921</c:v>
                </c:pt>
                <c:pt idx="173">
                  <c:v>42.7251732101617</c:v>
                </c:pt>
                <c:pt idx="174">
                  <c:v>40.7843137254902</c:v>
                </c:pt>
                <c:pt idx="175">
                  <c:v>41.8426103646833</c:v>
                </c:pt>
                <c:pt idx="176">
                  <c:v>41.17647058823529</c:v>
                </c:pt>
                <c:pt idx="177">
                  <c:v>45.76</c:v>
                </c:pt>
                <c:pt idx="178">
                  <c:v>47.70992366412214</c:v>
                </c:pt>
                <c:pt idx="179">
                  <c:v>44.18604651162789</c:v>
                </c:pt>
                <c:pt idx="180">
                  <c:v>45.40942928039694</c:v>
                </c:pt>
                <c:pt idx="181">
                  <c:v>50.10752688172042</c:v>
                </c:pt>
                <c:pt idx="182">
                  <c:v>36.33217993079585</c:v>
                </c:pt>
                <c:pt idx="183">
                  <c:v>45.63758389261744</c:v>
                </c:pt>
                <c:pt idx="184">
                  <c:v>35.32608695652173</c:v>
                </c:pt>
                <c:pt idx="185">
                  <c:v>41.34615384615386</c:v>
                </c:pt>
                <c:pt idx="186">
                  <c:v>38.8888888888889</c:v>
                </c:pt>
                <c:pt idx="187">
                  <c:v>43.02554027504911</c:v>
                </c:pt>
                <c:pt idx="188">
                  <c:v>44.19753086419752</c:v>
                </c:pt>
                <c:pt idx="189">
                  <c:v>51.8324607329843</c:v>
                </c:pt>
                <c:pt idx="190">
                  <c:v>42.71653543307086</c:v>
                </c:pt>
                <c:pt idx="191">
                  <c:v>42.92035398230088</c:v>
                </c:pt>
                <c:pt idx="192">
                  <c:v>48.67469879518073</c:v>
                </c:pt>
                <c:pt idx="193">
                  <c:v>46.98544698544679</c:v>
                </c:pt>
                <c:pt idx="194">
                  <c:v>48.61878453038673</c:v>
                </c:pt>
                <c:pt idx="195">
                  <c:v>42.78481012658228</c:v>
                </c:pt>
                <c:pt idx="196">
                  <c:v>43.70546318289786</c:v>
                </c:pt>
                <c:pt idx="197">
                  <c:v>41.70403587443946</c:v>
                </c:pt>
                <c:pt idx="198">
                  <c:v>41.12</c:v>
                </c:pt>
                <c:pt idx="199">
                  <c:v>56.2015503875969</c:v>
                </c:pt>
                <c:pt idx="200">
                  <c:v>47.83861671469742</c:v>
                </c:pt>
                <c:pt idx="201">
                  <c:v>38.47457627118644</c:v>
                </c:pt>
                <c:pt idx="202">
                  <c:v>48.8933601609658</c:v>
                </c:pt>
                <c:pt idx="203">
                  <c:v>47.6923076923077</c:v>
                </c:pt>
                <c:pt idx="204">
                  <c:v>48.96142433234419</c:v>
                </c:pt>
                <c:pt idx="205">
                  <c:v>42.09183673469388</c:v>
                </c:pt>
                <c:pt idx="206">
                  <c:v>42.57907542579076</c:v>
                </c:pt>
                <c:pt idx="207">
                  <c:v>45.25745257452575</c:v>
                </c:pt>
                <c:pt idx="208">
                  <c:v>41.90687361419067</c:v>
                </c:pt>
                <c:pt idx="209">
                  <c:v>47.49403341288784</c:v>
                </c:pt>
                <c:pt idx="210">
                  <c:v>41.97952218430034</c:v>
                </c:pt>
                <c:pt idx="211">
                  <c:v>41.3489736070381</c:v>
                </c:pt>
                <c:pt idx="212">
                  <c:v>46.0490463215259</c:v>
                </c:pt>
                <c:pt idx="213">
                  <c:v>40.12345679012345</c:v>
                </c:pt>
                <c:pt idx="214">
                  <c:v>46.83026584867076</c:v>
                </c:pt>
                <c:pt idx="215">
                  <c:v>51.03448275862039</c:v>
                </c:pt>
                <c:pt idx="216">
                  <c:v>51.13464447806311</c:v>
                </c:pt>
                <c:pt idx="217">
                  <c:v>59.40860215053764</c:v>
                </c:pt>
                <c:pt idx="218">
                  <c:v>54.91525423728814</c:v>
                </c:pt>
                <c:pt idx="219">
                  <c:v>47.8102189781022</c:v>
                </c:pt>
                <c:pt idx="220">
                  <c:v>66.7832167832168</c:v>
                </c:pt>
                <c:pt idx="223">
                  <c:v>50.18050541516244</c:v>
                </c:pt>
                <c:pt idx="224">
                  <c:v>48.14814814814815</c:v>
                </c:pt>
                <c:pt idx="225">
                  <c:v>44.39140811455848</c:v>
                </c:pt>
                <c:pt idx="226">
                  <c:v>56.282722513089</c:v>
                </c:pt>
                <c:pt idx="227">
                  <c:v>46.42166344294004</c:v>
                </c:pt>
                <c:pt idx="228">
                  <c:v>60.70796460176992</c:v>
                </c:pt>
                <c:pt idx="229">
                  <c:v>50.21186440677936</c:v>
                </c:pt>
                <c:pt idx="230">
                  <c:v>47.73175542406312</c:v>
                </c:pt>
                <c:pt idx="231">
                  <c:v>47.44186046511579</c:v>
                </c:pt>
                <c:pt idx="232">
                  <c:v>46.4720194647202</c:v>
                </c:pt>
                <c:pt idx="233">
                  <c:v>49.74747474747474</c:v>
                </c:pt>
                <c:pt idx="234">
                  <c:v>47.05882352941178</c:v>
                </c:pt>
                <c:pt idx="235">
                  <c:v>37.4749498997993</c:v>
                </c:pt>
                <c:pt idx="236">
                  <c:v>44.72361809045226</c:v>
                </c:pt>
                <c:pt idx="237">
                  <c:v>47.31934731934697</c:v>
                </c:pt>
                <c:pt idx="238">
                  <c:v>50.68493150684932</c:v>
                </c:pt>
                <c:pt idx="239">
                  <c:v>52.16450216450216</c:v>
                </c:pt>
                <c:pt idx="240">
                  <c:v>52.95358649788999</c:v>
                </c:pt>
                <c:pt idx="241">
                  <c:v>55.23156089193826</c:v>
                </c:pt>
                <c:pt idx="242">
                  <c:v>83.16430020283933</c:v>
                </c:pt>
                <c:pt idx="245">
                  <c:v>51.71339563862928</c:v>
                </c:pt>
                <c:pt idx="246">
                  <c:v>46.34146341463363</c:v>
                </c:pt>
                <c:pt idx="247">
                  <c:v>42.31578947368371</c:v>
                </c:pt>
                <c:pt idx="248">
                  <c:v>45.48387096774189</c:v>
                </c:pt>
                <c:pt idx="249">
                  <c:v>43.93939393939393</c:v>
                </c:pt>
                <c:pt idx="250">
                  <c:v>42.28070175438597</c:v>
                </c:pt>
                <c:pt idx="251">
                  <c:v>53.42857142857143</c:v>
                </c:pt>
                <c:pt idx="252">
                  <c:v>47.43589743589714</c:v>
                </c:pt>
                <c:pt idx="253">
                  <c:v>60.75471698113208</c:v>
                </c:pt>
                <c:pt idx="254">
                  <c:v>58.76623376623376</c:v>
                </c:pt>
                <c:pt idx="255">
                  <c:v>48.61111111111112</c:v>
                </c:pt>
                <c:pt idx="256">
                  <c:v>41.05263157894719</c:v>
                </c:pt>
                <c:pt idx="257">
                  <c:v>48.50299401197604</c:v>
                </c:pt>
                <c:pt idx="258">
                  <c:v>41.51436031331593</c:v>
                </c:pt>
                <c:pt idx="259">
                  <c:v>41.16424116424087</c:v>
                </c:pt>
                <c:pt idx="260">
                  <c:v>42.27642276422765</c:v>
                </c:pt>
                <c:pt idx="261">
                  <c:v>42.91187739463599</c:v>
                </c:pt>
                <c:pt idx="262">
                  <c:v>43.48837209302325</c:v>
                </c:pt>
                <c:pt idx="263">
                  <c:v>43.6008676789588</c:v>
                </c:pt>
                <c:pt idx="264">
                  <c:v>43.49030470914127</c:v>
                </c:pt>
                <c:pt idx="265">
                  <c:v>44.33734939759034</c:v>
                </c:pt>
                <c:pt idx="266">
                  <c:v>52.26130653266332</c:v>
                </c:pt>
                <c:pt idx="267">
                  <c:v>63.08100929614874</c:v>
                </c:pt>
                <c:pt idx="268">
                  <c:v>50.65359477124179</c:v>
                </c:pt>
                <c:pt idx="269">
                  <c:v>39.84848484848484</c:v>
                </c:pt>
                <c:pt idx="270">
                  <c:v>50.78683834048641</c:v>
                </c:pt>
                <c:pt idx="271">
                  <c:v>54.96688741721796</c:v>
                </c:pt>
                <c:pt idx="272">
                  <c:v>48.22222222222222</c:v>
                </c:pt>
                <c:pt idx="273">
                  <c:v>52.83505154639175</c:v>
                </c:pt>
                <c:pt idx="274">
                  <c:v>54.3859649122807</c:v>
                </c:pt>
                <c:pt idx="275">
                  <c:v>48.91304347826049</c:v>
                </c:pt>
                <c:pt idx="277">
                  <c:v>34.60026212319791</c:v>
                </c:pt>
                <c:pt idx="279">
                  <c:v>53.72233400402416</c:v>
                </c:pt>
                <c:pt idx="280">
                  <c:v>60.65162907268133</c:v>
                </c:pt>
                <c:pt idx="281">
                  <c:v>51.83823529411764</c:v>
                </c:pt>
                <c:pt idx="282">
                  <c:v>41.96185286103542</c:v>
                </c:pt>
                <c:pt idx="283">
                  <c:v>47.83783783783784</c:v>
                </c:pt>
                <c:pt idx="284">
                  <c:v>60.1904761904762</c:v>
                </c:pt>
                <c:pt idx="285">
                  <c:v>50.0</c:v>
                </c:pt>
                <c:pt idx="286">
                  <c:v>37.5</c:v>
                </c:pt>
                <c:pt idx="287">
                  <c:v>51.2479201331115</c:v>
                </c:pt>
                <c:pt idx="288">
                  <c:v>48.13753581661891</c:v>
                </c:pt>
                <c:pt idx="289">
                  <c:v>46.73629242819843</c:v>
                </c:pt>
                <c:pt idx="290">
                  <c:v>38.23529411764704</c:v>
                </c:pt>
                <c:pt idx="291">
                  <c:v>44.36781609195403</c:v>
                </c:pt>
                <c:pt idx="292">
                  <c:v>38.26998689384011</c:v>
                </c:pt>
                <c:pt idx="293">
                  <c:v>55.07692307692307</c:v>
                </c:pt>
                <c:pt idx="294">
                  <c:v>78.0669144981413</c:v>
                </c:pt>
                <c:pt idx="295">
                  <c:v>46.09929078014184</c:v>
                </c:pt>
                <c:pt idx="296">
                  <c:v>38.98305084745763</c:v>
                </c:pt>
                <c:pt idx="297">
                  <c:v>42.53521126760563</c:v>
                </c:pt>
                <c:pt idx="298">
                  <c:v>49.24924924924925</c:v>
                </c:pt>
                <c:pt idx="299">
                  <c:v>41.39020537124802</c:v>
                </c:pt>
                <c:pt idx="300">
                  <c:v>47.24689165186494</c:v>
                </c:pt>
                <c:pt idx="301">
                  <c:v>48.75444839857651</c:v>
                </c:pt>
                <c:pt idx="302">
                  <c:v>51.26262626262626</c:v>
                </c:pt>
                <c:pt idx="303">
                  <c:v>49.19540229885058</c:v>
                </c:pt>
                <c:pt idx="304">
                  <c:v>61.24661246612467</c:v>
                </c:pt>
                <c:pt idx="305">
                  <c:v>64.8598130841122</c:v>
                </c:pt>
                <c:pt idx="306">
                  <c:v>61.23456790123439</c:v>
                </c:pt>
                <c:pt idx="307">
                  <c:v>65.2173913043478</c:v>
                </c:pt>
                <c:pt idx="308">
                  <c:v>62.66666666666626</c:v>
                </c:pt>
                <c:pt idx="309">
                  <c:v>41.45077720207254</c:v>
                </c:pt>
                <c:pt idx="310">
                  <c:v>55.17241379310345</c:v>
                </c:pt>
                <c:pt idx="311">
                  <c:v>58.42293906810035</c:v>
                </c:pt>
                <c:pt idx="312">
                  <c:v>53.8265306122449</c:v>
                </c:pt>
                <c:pt idx="313">
                  <c:v>59.7560975609756</c:v>
                </c:pt>
                <c:pt idx="314">
                  <c:v>45.6</c:v>
                </c:pt>
                <c:pt idx="315">
                  <c:v>48.29545454545454</c:v>
                </c:pt>
                <c:pt idx="316">
                  <c:v>56.6929133858268</c:v>
                </c:pt>
                <c:pt idx="317">
                  <c:v>41.70854271356783</c:v>
                </c:pt>
                <c:pt idx="318">
                  <c:v>46.29080118694362</c:v>
                </c:pt>
                <c:pt idx="319">
                  <c:v>46.45669291338582</c:v>
                </c:pt>
                <c:pt idx="320">
                  <c:v>39.41908713692946</c:v>
                </c:pt>
                <c:pt idx="321">
                  <c:v>57.08661417322809</c:v>
                </c:pt>
                <c:pt idx="322">
                  <c:v>46.5201465201465</c:v>
                </c:pt>
                <c:pt idx="323">
                  <c:v>46.74922600619194</c:v>
                </c:pt>
                <c:pt idx="324">
                  <c:v>50.33333333333334</c:v>
                </c:pt>
                <c:pt idx="325">
                  <c:v>57.92880258899676</c:v>
                </c:pt>
                <c:pt idx="326">
                  <c:v>58.54126679462572</c:v>
                </c:pt>
                <c:pt idx="327">
                  <c:v>57.38396624472574</c:v>
                </c:pt>
                <c:pt idx="328">
                  <c:v>66.66666666666665</c:v>
                </c:pt>
                <c:pt idx="329">
                  <c:v>56.34920634920609</c:v>
                </c:pt>
                <c:pt idx="330">
                  <c:v>50.95541401273886</c:v>
                </c:pt>
                <c:pt idx="331">
                  <c:v>60.76923076923077</c:v>
                </c:pt>
                <c:pt idx="332">
                  <c:v>6.0</c:v>
                </c:pt>
                <c:pt idx="333">
                  <c:v>56.6265060240964</c:v>
                </c:pt>
                <c:pt idx="334">
                  <c:v>49.25373134328358</c:v>
                </c:pt>
                <c:pt idx="336">
                  <c:v>73.943661971831</c:v>
                </c:pt>
                <c:pt idx="337">
                  <c:v>64.61824953445021</c:v>
                </c:pt>
                <c:pt idx="338">
                  <c:v>52.09923664122137</c:v>
                </c:pt>
                <c:pt idx="339">
                  <c:v>62.992125984252</c:v>
                </c:pt>
                <c:pt idx="341">
                  <c:v>71.52317880794634</c:v>
                </c:pt>
                <c:pt idx="342">
                  <c:v>64.35185185185114</c:v>
                </c:pt>
                <c:pt idx="343">
                  <c:v>46.45799011532124</c:v>
                </c:pt>
                <c:pt idx="344">
                  <c:v>56.75340768277572</c:v>
                </c:pt>
                <c:pt idx="346">
                  <c:v>56.3265306122449</c:v>
                </c:pt>
                <c:pt idx="347">
                  <c:v>63.8996138996139</c:v>
                </c:pt>
                <c:pt idx="348">
                  <c:v>55.42168674698794</c:v>
                </c:pt>
                <c:pt idx="349">
                  <c:v>44.87179487179451</c:v>
                </c:pt>
                <c:pt idx="350">
                  <c:v>48.22695035460996</c:v>
                </c:pt>
                <c:pt idx="351">
                  <c:v>69.33333333333292</c:v>
                </c:pt>
                <c:pt idx="352">
                  <c:v>66.53696498054476</c:v>
                </c:pt>
                <c:pt idx="356">
                  <c:v>69.17562724014337</c:v>
                </c:pt>
                <c:pt idx="357">
                  <c:v>48.1296758104738</c:v>
                </c:pt>
                <c:pt idx="358">
                  <c:v>41.11111111111111</c:v>
                </c:pt>
                <c:pt idx="359">
                  <c:v>49.59016393442622</c:v>
                </c:pt>
                <c:pt idx="360">
                  <c:v>67.72046589018301</c:v>
                </c:pt>
                <c:pt idx="361">
                  <c:v>70.68965517241325</c:v>
                </c:pt>
                <c:pt idx="362">
                  <c:v>69.06474820143885</c:v>
                </c:pt>
                <c:pt idx="363">
                  <c:v>68.07228915662566</c:v>
                </c:pt>
                <c:pt idx="365">
                  <c:v>46.21409921671017</c:v>
                </c:pt>
                <c:pt idx="366">
                  <c:v>49.76744186046511</c:v>
                </c:pt>
                <c:pt idx="367">
                  <c:v>50.80213903743316</c:v>
                </c:pt>
                <c:pt idx="368">
                  <c:v>58.63453815261044</c:v>
                </c:pt>
                <c:pt idx="369">
                  <c:v>65.7342657342657</c:v>
                </c:pt>
                <c:pt idx="370">
                  <c:v>46.72897196261682</c:v>
                </c:pt>
                <c:pt idx="371">
                  <c:v>51.57894736842105</c:v>
                </c:pt>
                <c:pt idx="372">
                  <c:v>58.73493975903614</c:v>
                </c:pt>
                <c:pt idx="373">
                  <c:v>56.64335664335665</c:v>
                </c:pt>
                <c:pt idx="374">
                  <c:v>48.41269841269811</c:v>
                </c:pt>
                <c:pt idx="375">
                  <c:v>54.9718574108818</c:v>
                </c:pt>
                <c:pt idx="376">
                  <c:v>50.0</c:v>
                </c:pt>
                <c:pt idx="377">
                  <c:v>68.18181818181817</c:v>
                </c:pt>
                <c:pt idx="378">
                  <c:v>49.48979591836735</c:v>
                </c:pt>
                <c:pt idx="379">
                  <c:v>49.82332155477032</c:v>
                </c:pt>
                <c:pt idx="380">
                  <c:v>72.25130890052314</c:v>
                </c:pt>
                <c:pt idx="381">
                  <c:v>112.0</c:v>
                </c:pt>
                <c:pt idx="382">
                  <c:v>68.55895196506548</c:v>
                </c:pt>
                <c:pt idx="383">
                  <c:v>63.80597014925373</c:v>
                </c:pt>
                <c:pt idx="384">
                  <c:v>57.32009925558312</c:v>
                </c:pt>
                <c:pt idx="385">
                  <c:v>58.08720112517581</c:v>
                </c:pt>
                <c:pt idx="386">
                  <c:v>47.16981132075471</c:v>
                </c:pt>
                <c:pt idx="387">
                  <c:v>80.72289156626505</c:v>
                </c:pt>
                <c:pt idx="388">
                  <c:v>85.33333333333292</c:v>
                </c:pt>
                <c:pt idx="389">
                  <c:v>44.92753623188405</c:v>
                </c:pt>
                <c:pt idx="390">
                  <c:v>57.79816513761467</c:v>
                </c:pt>
                <c:pt idx="391">
                  <c:v>58.92857142857143</c:v>
                </c:pt>
                <c:pt idx="392">
                  <c:v>67.67676767676724</c:v>
                </c:pt>
                <c:pt idx="393">
                  <c:v>57.396449704142</c:v>
                </c:pt>
                <c:pt idx="394">
                  <c:v>54.36507936507937</c:v>
                </c:pt>
                <c:pt idx="395">
                  <c:v>94.69026548672566</c:v>
                </c:pt>
                <c:pt idx="396">
                  <c:v>78.57142857142814</c:v>
                </c:pt>
              </c:numCache>
            </c:numRef>
          </c:yVal>
          <c:smooth val="0"/>
        </c:ser>
        <c:ser>
          <c:idx val="3"/>
          <c:order val="4"/>
          <c:tx>
            <c:strRef>
              <c:f>fMAE!$F$1</c:f>
              <c:strCache>
                <c:ptCount val="1"/>
                <c:pt idx="0">
                  <c:v>Q3GC</c:v>
                </c:pt>
              </c:strCache>
            </c:strRef>
          </c:tx>
          <c:spPr>
            <a:ln w="47625">
              <a:noFill/>
            </a:ln>
          </c:spPr>
          <c:marker>
            <c:symbol val="triangle"/>
            <c:size val="5"/>
            <c:spPr>
              <a:solidFill>
                <a:schemeClr val="accent4">
                  <a:lumMod val="75000"/>
                  <a:lumOff val="25000"/>
                  <a:alpha val="5000"/>
                </a:schemeClr>
              </a:solidFill>
              <a:ln>
                <a:solidFill>
                  <a:schemeClr val="accent4">
                    <a:lumMod val="60000"/>
                    <a:lumOff val="40000"/>
                    <a:alpha val="5000"/>
                  </a:schemeClr>
                </a:solidFill>
              </a:ln>
            </c:spPr>
          </c:marker>
          <c:trendline>
            <c:spPr>
              <a:ln w="38100">
                <a:solidFill>
                  <a:schemeClr val="accent4">
                    <a:lumMod val="75000"/>
                    <a:lumOff val="25000"/>
                  </a:schemeClr>
                </a:solidFill>
              </a:ln>
            </c:spPr>
            <c:trendlineType val="movingAvg"/>
            <c:period val="30"/>
            <c:dispRSqr val="0"/>
            <c:dispEq val="0"/>
          </c:trendline>
          <c:xVal>
            <c:numRef>
              <c:f>fMAE!$A$2:$A$398</c:f>
              <c:numCache>
                <c:formatCode>m/d/yy</c:formatCode>
                <c:ptCount val="397"/>
                <c:pt idx="0">
                  <c:v>41623.0</c:v>
                </c:pt>
                <c:pt idx="1">
                  <c:v>41624.0</c:v>
                </c:pt>
                <c:pt idx="2">
                  <c:v>41625.0</c:v>
                </c:pt>
                <c:pt idx="3">
                  <c:v>41626.0</c:v>
                </c:pt>
                <c:pt idx="4">
                  <c:v>41627.0</c:v>
                </c:pt>
                <c:pt idx="5">
                  <c:v>41628.0</c:v>
                </c:pt>
                <c:pt idx="6">
                  <c:v>41629.0</c:v>
                </c:pt>
                <c:pt idx="7">
                  <c:v>41630.0</c:v>
                </c:pt>
                <c:pt idx="8">
                  <c:v>41631.0</c:v>
                </c:pt>
                <c:pt idx="9">
                  <c:v>41632.0</c:v>
                </c:pt>
                <c:pt idx="10">
                  <c:v>41633.0</c:v>
                </c:pt>
                <c:pt idx="11">
                  <c:v>41634.0</c:v>
                </c:pt>
                <c:pt idx="12">
                  <c:v>41635.0</c:v>
                </c:pt>
                <c:pt idx="13">
                  <c:v>41636.0</c:v>
                </c:pt>
                <c:pt idx="14">
                  <c:v>41637.0</c:v>
                </c:pt>
                <c:pt idx="15">
                  <c:v>41638.0</c:v>
                </c:pt>
                <c:pt idx="16">
                  <c:v>41639.0</c:v>
                </c:pt>
                <c:pt idx="17">
                  <c:v>41640.0</c:v>
                </c:pt>
                <c:pt idx="18">
                  <c:v>41641.0</c:v>
                </c:pt>
                <c:pt idx="19">
                  <c:v>41642.0</c:v>
                </c:pt>
                <c:pt idx="20">
                  <c:v>41643.0</c:v>
                </c:pt>
                <c:pt idx="21">
                  <c:v>41644.0</c:v>
                </c:pt>
                <c:pt idx="22">
                  <c:v>41645.0</c:v>
                </c:pt>
                <c:pt idx="23">
                  <c:v>41646.0</c:v>
                </c:pt>
                <c:pt idx="24">
                  <c:v>41647.0</c:v>
                </c:pt>
                <c:pt idx="25">
                  <c:v>41648.0</c:v>
                </c:pt>
                <c:pt idx="26">
                  <c:v>41649.0</c:v>
                </c:pt>
                <c:pt idx="27">
                  <c:v>41650.0</c:v>
                </c:pt>
                <c:pt idx="28">
                  <c:v>41651.0</c:v>
                </c:pt>
                <c:pt idx="29">
                  <c:v>41652.0</c:v>
                </c:pt>
                <c:pt idx="30">
                  <c:v>41653.0</c:v>
                </c:pt>
                <c:pt idx="31">
                  <c:v>41654.0</c:v>
                </c:pt>
                <c:pt idx="32">
                  <c:v>41655.0</c:v>
                </c:pt>
                <c:pt idx="33">
                  <c:v>41656.0</c:v>
                </c:pt>
                <c:pt idx="34">
                  <c:v>41657.0</c:v>
                </c:pt>
                <c:pt idx="35">
                  <c:v>41658.0</c:v>
                </c:pt>
                <c:pt idx="36">
                  <c:v>41659.0</c:v>
                </c:pt>
                <c:pt idx="37">
                  <c:v>41660.0</c:v>
                </c:pt>
                <c:pt idx="38">
                  <c:v>41661.0</c:v>
                </c:pt>
                <c:pt idx="39">
                  <c:v>41662.0</c:v>
                </c:pt>
                <c:pt idx="40">
                  <c:v>41663.0</c:v>
                </c:pt>
                <c:pt idx="41">
                  <c:v>41664.0</c:v>
                </c:pt>
                <c:pt idx="42">
                  <c:v>41665.0</c:v>
                </c:pt>
                <c:pt idx="43">
                  <c:v>41666.0</c:v>
                </c:pt>
                <c:pt idx="44">
                  <c:v>41667.0</c:v>
                </c:pt>
                <c:pt idx="45">
                  <c:v>41668.0</c:v>
                </c:pt>
                <c:pt idx="46">
                  <c:v>41669.0</c:v>
                </c:pt>
                <c:pt idx="47">
                  <c:v>41670.0</c:v>
                </c:pt>
                <c:pt idx="48">
                  <c:v>41671.0</c:v>
                </c:pt>
                <c:pt idx="49">
                  <c:v>41672.0</c:v>
                </c:pt>
                <c:pt idx="50">
                  <c:v>41673.0</c:v>
                </c:pt>
                <c:pt idx="51">
                  <c:v>41674.0</c:v>
                </c:pt>
                <c:pt idx="52">
                  <c:v>41675.0</c:v>
                </c:pt>
                <c:pt idx="53">
                  <c:v>41676.0</c:v>
                </c:pt>
                <c:pt idx="54">
                  <c:v>41677.0</c:v>
                </c:pt>
                <c:pt idx="55">
                  <c:v>41678.0</c:v>
                </c:pt>
                <c:pt idx="56">
                  <c:v>41679.0</c:v>
                </c:pt>
                <c:pt idx="57">
                  <c:v>41680.0</c:v>
                </c:pt>
                <c:pt idx="58">
                  <c:v>41681.0</c:v>
                </c:pt>
                <c:pt idx="59">
                  <c:v>41682.0</c:v>
                </c:pt>
                <c:pt idx="60">
                  <c:v>41683.0</c:v>
                </c:pt>
                <c:pt idx="61">
                  <c:v>41684.0</c:v>
                </c:pt>
                <c:pt idx="62">
                  <c:v>41685.0</c:v>
                </c:pt>
                <c:pt idx="63">
                  <c:v>41686.0</c:v>
                </c:pt>
                <c:pt idx="64">
                  <c:v>41687.0</c:v>
                </c:pt>
                <c:pt idx="65">
                  <c:v>41688.0</c:v>
                </c:pt>
                <c:pt idx="66">
                  <c:v>41689.0</c:v>
                </c:pt>
                <c:pt idx="67">
                  <c:v>41690.0</c:v>
                </c:pt>
                <c:pt idx="68">
                  <c:v>41691.0</c:v>
                </c:pt>
                <c:pt idx="69">
                  <c:v>41692.0</c:v>
                </c:pt>
                <c:pt idx="70">
                  <c:v>41693.0</c:v>
                </c:pt>
                <c:pt idx="71">
                  <c:v>41694.0</c:v>
                </c:pt>
                <c:pt idx="72">
                  <c:v>41695.0</c:v>
                </c:pt>
                <c:pt idx="73">
                  <c:v>41696.0</c:v>
                </c:pt>
                <c:pt idx="74">
                  <c:v>41697.0</c:v>
                </c:pt>
                <c:pt idx="75">
                  <c:v>41698.0</c:v>
                </c:pt>
                <c:pt idx="76">
                  <c:v>41699.0</c:v>
                </c:pt>
                <c:pt idx="77">
                  <c:v>41700.0</c:v>
                </c:pt>
                <c:pt idx="78">
                  <c:v>41701.0</c:v>
                </c:pt>
                <c:pt idx="79">
                  <c:v>41702.0</c:v>
                </c:pt>
                <c:pt idx="80">
                  <c:v>41703.0</c:v>
                </c:pt>
                <c:pt idx="81">
                  <c:v>41704.0</c:v>
                </c:pt>
                <c:pt idx="82">
                  <c:v>41705.0</c:v>
                </c:pt>
                <c:pt idx="83">
                  <c:v>41706.0</c:v>
                </c:pt>
                <c:pt idx="84">
                  <c:v>41707.0</c:v>
                </c:pt>
                <c:pt idx="85">
                  <c:v>41708.0</c:v>
                </c:pt>
                <c:pt idx="86">
                  <c:v>41709.0</c:v>
                </c:pt>
                <c:pt idx="87">
                  <c:v>41710.0</c:v>
                </c:pt>
                <c:pt idx="88">
                  <c:v>41711.0</c:v>
                </c:pt>
                <c:pt idx="89">
                  <c:v>41712.0</c:v>
                </c:pt>
                <c:pt idx="90">
                  <c:v>41713.0</c:v>
                </c:pt>
                <c:pt idx="91">
                  <c:v>41714.0</c:v>
                </c:pt>
                <c:pt idx="92">
                  <c:v>41715.0</c:v>
                </c:pt>
                <c:pt idx="93">
                  <c:v>41716.0</c:v>
                </c:pt>
                <c:pt idx="94">
                  <c:v>41717.0</c:v>
                </c:pt>
                <c:pt idx="95">
                  <c:v>41718.0</c:v>
                </c:pt>
                <c:pt idx="96">
                  <c:v>41719.0</c:v>
                </c:pt>
                <c:pt idx="97">
                  <c:v>41720.0</c:v>
                </c:pt>
                <c:pt idx="98">
                  <c:v>41721.0</c:v>
                </c:pt>
                <c:pt idx="99">
                  <c:v>41722.0</c:v>
                </c:pt>
                <c:pt idx="100">
                  <c:v>41723.0</c:v>
                </c:pt>
                <c:pt idx="101">
                  <c:v>41724.0</c:v>
                </c:pt>
                <c:pt idx="102">
                  <c:v>41725.0</c:v>
                </c:pt>
                <c:pt idx="103">
                  <c:v>41726.0</c:v>
                </c:pt>
                <c:pt idx="104">
                  <c:v>41727.0</c:v>
                </c:pt>
                <c:pt idx="105">
                  <c:v>41728.0</c:v>
                </c:pt>
                <c:pt idx="106">
                  <c:v>41729.0</c:v>
                </c:pt>
                <c:pt idx="107">
                  <c:v>41730.0</c:v>
                </c:pt>
                <c:pt idx="108">
                  <c:v>41731.0</c:v>
                </c:pt>
                <c:pt idx="109">
                  <c:v>41732.0</c:v>
                </c:pt>
                <c:pt idx="110">
                  <c:v>41733.0</c:v>
                </c:pt>
                <c:pt idx="111">
                  <c:v>41734.0</c:v>
                </c:pt>
                <c:pt idx="112">
                  <c:v>41735.0</c:v>
                </c:pt>
                <c:pt idx="113">
                  <c:v>41736.0</c:v>
                </c:pt>
                <c:pt idx="114">
                  <c:v>41737.0</c:v>
                </c:pt>
                <c:pt idx="115">
                  <c:v>41738.0</c:v>
                </c:pt>
                <c:pt idx="116">
                  <c:v>41739.0</c:v>
                </c:pt>
                <c:pt idx="117">
                  <c:v>41740.0</c:v>
                </c:pt>
                <c:pt idx="118">
                  <c:v>41741.0</c:v>
                </c:pt>
                <c:pt idx="119">
                  <c:v>41742.0</c:v>
                </c:pt>
                <c:pt idx="120">
                  <c:v>41743.0</c:v>
                </c:pt>
                <c:pt idx="121">
                  <c:v>41744.0</c:v>
                </c:pt>
                <c:pt idx="122">
                  <c:v>41745.0</c:v>
                </c:pt>
                <c:pt idx="123">
                  <c:v>41746.0</c:v>
                </c:pt>
                <c:pt idx="124">
                  <c:v>41747.0</c:v>
                </c:pt>
                <c:pt idx="125">
                  <c:v>41748.0</c:v>
                </c:pt>
                <c:pt idx="126">
                  <c:v>41749.0</c:v>
                </c:pt>
                <c:pt idx="127">
                  <c:v>41750.0</c:v>
                </c:pt>
                <c:pt idx="128">
                  <c:v>41751.0</c:v>
                </c:pt>
                <c:pt idx="129">
                  <c:v>41752.0</c:v>
                </c:pt>
                <c:pt idx="130">
                  <c:v>41753.0</c:v>
                </c:pt>
                <c:pt idx="131">
                  <c:v>41754.0</c:v>
                </c:pt>
                <c:pt idx="132">
                  <c:v>41755.0</c:v>
                </c:pt>
                <c:pt idx="133">
                  <c:v>41756.0</c:v>
                </c:pt>
                <c:pt idx="134">
                  <c:v>41757.0</c:v>
                </c:pt>
                <c:pt idx="135">
                  <c:v>41758.0</c:v>
                </c:pt>
                <c:pt idx="136">
                  <c:v>41759.0</c:v>
                </c:pt>
                <c:pt idx="137">
                  <c:v>41760.0</c:v>
                </c:pt>
                <c:pt idx="138">
                  <c:v>41761.0</c:v>
                </c:pt>
                <c:pt idx="139">
                  <c:v>41762.0</c:v>
                </c:pt>
                <c:pt idx="140">
                  <c:v>41763.0</c:v>
                </c:pt>
                <c:pt idx="141">
                  <c:v>41764.0</c:v>
                </c:pt>
                <c:pt idx="142">
                  <c:v>41765.0</c:v>
                </c:pt>
                <c:pt idx="143">
                  <c:v>41766.0</c:v>
                </c:pt>
                <c:pt idx="144">
                  <c:v>41767.0</c:v>
                </c:pt>
                <c:pt idx="145">
                  <c:v>41768.0</c:v>
                </c:pt>
                <c:pt idx="146">
                  <c:v>41769.0</c:v>
                </c:pt>
                <c:pt idx="147">
                  <c:v>41770.0</c:v>
                </c:pt>
                <c:pt idx="148">
                  <c:v>41771.0</c:v>
                </c:pt>
                <c:pt idx="149">
                  <c:v>41772.0</c:v>
                </c:pt>
                <c:pt idx="150">
                  <c:v>41773.0</c:v>
                </c:pt>
                <c:pt idx="151">
                  <c:v>41774.0</c:v>
                </c:pt>
                <c:pt idx="152">
                  <c:v>41775.0</c:v>
                </c:pt>
                <c:pt idx="153">
                  <c:v>41776.0</c:v>
                </c:pt>
                <c:pt idx="154">
                  <c:v>41777.0</c:v>
                </c:pt>
                <c:pt idx="155">
                  <c:v>41778.0</c:v>
                </c:pt>
                <c:pt idx="156">
                  <c:v>41779.0</c:v>
                </c:pt>
                <c:pt idx="157">
                  <c:v>41780.0</c:v>
                </c:pt>
                <c:pt idx="158">
                  <c:v>41781.0</c:v>
                </c:pt>
                <c:pt idx="159">
                  <c:v>41782.0</c:v>
                </c:pt>
                <c:pt idx="160">
                  <c:v>41783.0</c:v>
                </c:pt>
                <c:pt idx="161">
                  <c:v>41784.0</c:v>
                </c:pt>
                <c:pt idx="162">
                  <c:v>41785.0</c:v>
                </c:pt>
                <c:pt idx="163">
                  <c:v>41786.0</c:v>
                </c:pt>
                <c:pt idx="164">
                  <c:v>41787.0</c:v>
                </c:pt>
                <c:pt idx="165">
                  <c:v>41788.0</c:v>
                </c:pt>
                <c:pt idx="166">
                  <c:v>41789.0</c:v>
                </c:pt>
                <c:pt idx="167">
                  <c:v>41790.0</c:v>
                </c:pt>
                <c:pt idx="168">
                  <c:v>41791.0</c:v>
                </c:pt>
                <c:pt idx="169">
                  <c:v>41792.0</c:v>
                </c:pt>
                <c:pt idx="170">
                  <c:v>41793.0</c:v>
                </c:pt>
                <c:pt idx="171">
                  <c:v>41794.0</c:v>
                </c:pt>
                <c:pt idx="172">
                  <c:v>41795.0</c:v>
                </c:pt>
                <c:pt idx="173">
                  <c:v>41796.0</c:v>
                </c:pt>
                <c:pt idx="174">
                  <c:v>41797.0</c:v>
                </c:pt>
                <c:pt idx="175">
                  <c:v>41798.0</c:v>
                </c:pt>
                <c:pt idx="176">
                  <c:v>41799.0</c:v>
                </c:pt>
                <c:pt idx="177">
                  <c:v>41800.0</c:v>
                </c:pt>
                <c:pt idx="178">
                  <c:v>41801.0</c:v>
                </c:pt>
                <c:pt idx="179">
                  <c:v>41802.0</c:v>
                </c:pt>
                <c:pt idx="180">
                  <c:v>41803.0</c:v>
                </c:pt>
                <c:pt idx="181">
                  <c:v>41804.0</c:v>
                </c:pt>
                <c:pt idx="182">
                  <c:v>41805.0</c:v>
                </c:pt>
                <c:pt idx="183">
                  <c:v>41806.0</c:v>
                </c:pt>
                <c:pt idx="184">
                  <c:v>41807.0</c:v>
                </c:pt>
                <c:pt idx="185">
                  <c:v>41808.0</c:v>
                </c:pt>
                <c:pt idx="186">
                  <c:v>41809.0</c:v>
                </c:pt>
                <c:pt idx="187">
                  <c:v>41810.0</c:v>
                </c:pt>
                <c:pt idx="188">
                  <c:v>41811.0</c:v>
                </c:pt>
                <c:pt idx="189">
                  <c:v>41812.0</c:v>
                </c:pt>
                <c:pt idx="190">
                  <c:v>41813.0</c:v>
                </c:pt>
                <c:pt idx="191">
                  <c:v>41814.0</c:v>
                </c:pt>
                <c:pt idx="192">
                  <c:v>41815.0</c:v>
                </c:pt>
                <c:pt idx="193">
                  <c:v>41816.0</c:v>
                </c:pt>
                <c:pt idx="194">
                  <c:v>41817.0</c:v>
                </c:pt>
                <c:pt idx="195">
                  <c:v>41818.0</c:v>
                </c:pt>
                <c:pt idx="196">
                  <c:v>41819.0</c:v>
                </c:pt>
                <c:pt idx="197">
                  <c:v>41820.0</c:v>
                </c:pt>
                <c:pt idx="198">
                  <c:v>41821.0</c:v>
                </c:pt>
                <c:pt idx="199">
                  <c:v>41822.0</c:v>
                </c:pt>
                <c:pt idx="200">
                  <c:v>41823.0</c:v>
                </c:pt>
                <c:pt idx="201">
                  <c:v>41824.0</c:v>
                </c:pt>
                <c:pt idx="202">
                  <c:v>41825.0</c:v>
                </c:pt>
                <c:pt idx="203">
                  <c:v>41826.0</c:v>
                </c:pt>
                <c:pt idx="204">
                  <c:v>41827.0</c:v>
                </c:pt>
                <c:pt idx="205">
                  <c:v>41828.0</c:v>
                </c:pt>
                <c:pt idx="206">
                  <c:v>41829.0</c:v>
                </c:pt>
                <c:pt idx="207">
                  <c:v>41830.0</c:v>
                </c:pt>
                <c:pt idx="208">
                  <c:v>41831.0</c:v>
                </c:pt>
                <c:pt idx="209">
                  <c:v>41832.0</c:v>
                </c:pt>
                <c:pt idx="210">
                  <c:v>41833.0</c:v>
                </c:pt>
                <c:pt idx="211">
                  <c:v>41834.0</c:v>
                </c:pt>
                <c:pt idx="212">
                  <c:v>41835.0</c:v>
                </c:pt>
                <c:pt idx="213">
                  <c:v>41836.0</c:v>
                </c:pt>
                <c:pt idx="214">
                  <c:v>41837.0</c:v>
                </c:pt>
                <c:pt idx="215">
                  <c:v>41838.0</c:v>
                </c:pt>
                <c:pt idx="216">
                  <c:v>41839.0</c:v>
                </c:pt>
                <c:pt idx="217">
                  <c:v>41840.0</c:v>
                </c:pt>
                <c:pt idx="218">
                  <c:v>41841.0</c:v>
                </c:pt>
                <c:pt idx="219">
                  <c:v>41842.0</c:v>
                </c:pt>
                <c:pt idx="220">
                  <c:v>41843.0</c:v>
                </c:pt>
                <c:pt idx="221">
                  <c:v>41844.0</c:v>
                </c:pt>
                <c:pt idx="222">
                  <c:v>41845.0</c:v>
                </c:pt>
                <c:pt idx="223">
                  <c:v>41846.0</c:v>
                </c:pt>
                <c:pt idx="224">
                  <c:v>41847.0</c:v>
                </c:pt>
                <c:pt idx="225">
                  <c:v>41848.0</c:v>
                </c:pt>
                <c:pt idx="226">
                  <c:v>41849.0</c:v>
                </c:pt>
                <c:pt idx="227">
                  <c:v>41850.0</c:v>
                </c:pt>
                <c:pt idx="228">
                  <c:v>41851.0</c:v>
                </c:pt>
                <c:pt idx="229">
                  <c:v>41852.0</c:v>
                </c:pt>
                <c:pt idx="230">
                  <c:v>41853.0</c:v>
                </c:pt>
                <c:pt idx="231">
                  <c:v>41854.0</c:v>
                </c:pt>
                <c:pt idx="232">
                  <c:v>41855.0</c:v>
                </c:pt>
                <c:pt idx="233">
                  <c:v>41856.0</c:v>
                </c:pt>
                <c:pt idx="234">
                  <c:v>41857.0</c:v>
                </c:pt>
                <c:pt idx="235">
                  <c:v>41858.0</c:v>
                </c:pt>
                <c:pt idx="236">
                  <c:v>41859.0</c:v>
                </c:pt>
                <c:pt idx="237">
                  <c:v>41860.0</c:v>
                </c:pt>
                <c:pt idx="238">
                  <c:v>41861.0</c:v>
                </c:pt>
                <c:pt idx="239">
                  <c:v>41862.0</c:v>
                </c:pt>
                <c:pt idx="240">
                  <c:v>41863.0</c:v>
                </c:pt>
                <c:pt idx="241">
                  <c:v>41864.0</c:v>
                </c:pt>
                <c:pt idx="242">
                  <c:v>41865.0</c:v>
                </c:pt>
                <c:pt idx="243">
                  <c:v>41866.0</c:v>
                </c:pt>
                <c:pt idx="244">
                  <c:v>41867.0</c:v>
                </c:pt>
                <c:pt idx="245">
                  <c:v>41868.0</c:v>
                </c:pt>
                <c:pt idx="246">
                  <c:v>41869.0</c:v>
                </c:pt>
                <c:pt idx="247">
                  <c:v>41870.0</c:v>
                </c:pt>
                <c:pt idx="248">
                  <c:v>41871.0</c:v>
                </c:pt>
                <c:pt idx="249">
                  <c:v>41872.0</c:v>
                </c:pt>
                <c:pt idx="250">
                  <c:v>41873.0</c:v>
                </c:pt>
                <c:pt idx="251">
                  <c:v>41874.0</c:v>
                </c:pt>
                <c:pt idx="252">
                  <c:v>41875.0</c:v>
                </c:pt>
                <c:pt idx="253">
                  <c:v>41876.0</c:v>
                </c:pt>
                <c:pt idx="254">
                  <c:v>41877.0</c:v>
                </c:pt>
                <c:pt idx="255">
                  <c:v>41878.0</c:v>
                </c:pt>
                <c:pt idx="256">
                  <c:v>41879.0</c:v>
                </c:pt>
                <c:pt idx="257">
                  <c:v>41880.0</c:v>
                </c:pt>
                <c:pt idx="258">
                  <c:v>41881.0</c:v>
                </c:pt>
                <c:pt idx="259">
                  <c:v>41882.0</c:v>
                </c:pt>
                <c:pt idx="260">
                  <c:v>41883.0</c:v>
                </c:pt>
                <c:pt idx="261">
                  <c:v>41884.0</c:v>
                </c:pt>
                <c:pt idx="262">
                  <c:v>41885.0</c:v>
                </c:pt>
                <c:pt idx="263">
                  <c:v>41886.0</c:v>
                </c:pt>
                <c:pt idx="264">
                  <c:v>41887.0</c:v>
                </c:pt>
                <c:pt idx="265">
                  <c:v>41888.0</c:v>
                </c:pt>
                <c:pt idx="266">
                  <c:v>41889.0</c:v>
                </c:pt>
                <c:pt idx="267">
                  <c:v>41890.0</c:v>
                </c:pt>
                <c:pt idx="268">
                  <c:v>41891.0</c:v>
                </c:pt>
                <c:pt idx="269">
                  <c:v>41892.0</c:v>
                </c:pt>
                <c:pt idx="270">
                  <c:v>41893.0</c:v>
                </c:pt>
                <c:pt idx="271">
                  <c:v>41894.0</c:v>
                </c:pt>
                <c:pt idx="272">
                  <c:v>41895.0</c:v>
                </c:pt>
                <c:pt idx="273">
                  <c:v>41896.0</c:v>
                </c:pt>
                <c:pt idx="274">
                  <c:v>41897.0</c:v>
                </c:pt>
                <c:pt idx="275">
                  <c:v>41898.0</c:v>
                </c:pt>
                <c:pt idx="276">
                  <c:v>41899.0</c:v>
                </c:pt>
                <c:pt idx="277">
                  <c:v>41900.0</c:v>
                </c:pt>
                <c:pt idx="278">
                  <c:v>41901.0</c:v>
                </c:pt>
                <c:pt idx="279">
                  <c:v>41902.0</c:v>
                </c:pt>
                <c:pt idx="280">
                  <c:v>41903.0</c:v>
                </c:pt>
                <c:pt idx="281">
                  <c:v>41904.0</c:v>
                </c:pt>
                <c:pt idx="282">
                  <c:v>41905.0</c:v>
                </c:pt>
                <c:pt idx="283">
                  <c:v>41906.0</c:v>
                </c:pt>
                <c:pt idx="284">
                  <c:v>41907.0</c:v>
                </c:pt>
                <c:pt idx="285">
                  <c:v>41908.0</c:v>
                </c:pt>
                <c:pt idx="286">
                  <c:v>41909.0</c:v>
                </c:pt>
                <c:pt idx="287">
                  <c:v>41910.0</c:v>
                </c:pt>
                <c:pt idx="288">
                  <c:v>41911.0</c:v>
                </c:pt>
                <c:pt idx="289">
                  <c:v>41912.0</c:v>
                </c:pt>
                <c:pt idx="290">
                  <c:v>41913.0</c:v>
                </c:pt>
                <c:pt idx="291">
                  <c:v>41914.0</c:v>
                </c:pt>
                <c:pt idx="292">
                  <c:v>41915.0</c:v>
                </c:pt>
                <c:pt idx="293">
                  <c:v>41916.0</c:v>
                </c:pt>
                <c:pt idx="294">
                  <c:v>41917.0</c:v>
                </c:pt>
                <c:pt idx="295">
                  <c:v>41918.0</c:v>
                </c:pt>
                <c:pt idx="296">
                  <c:v>41919.0</c:v>
                </c:pt>
                <c:pt idx="297">
                  <c:v>41920.0</c:v>
                </c:pt>
                <c:pt idx="298">
                  <c:v>41921.0</c:v>
                </c:pt>
                <c:pt idx="299">
                  <c:v>41922.0</c:v>
                </c:pt>
                <c:pt idx="300">
                  <c:v>41923.0</c:v>
                </c:pt>
                <c:pt idx="301">
                  <c:v>41924.0</c:v>
                </c:pt>
                <c:pt idx="302">
                  <c:v>41925.0</c:v>
                </c:pt>
                <c:pt idx="303">
                  <c:v>41926.0</c:v>
                </c:pt>
                <c:pt idx="304">
                  <c:v>41927.0</c:v>
                </c:pt>
                <c:pt idx="305">
                  <c:v>41928.0</c:v>
                </c:pt>
                <c:pt idx="306">
                  <c:v>41929.0</c:v>
                </c:pt>
                <c:pt idx="307">
                  <c:v>41930.0</c:v>
                </c:pt>
                <c:pt idx="308">
                  <c:v>41931.0</c:v>
                </c:pt>
                <c:pt idx="309">
                  <c:v>41932.0</c:v>
                </c:pt>
                <c:pt idx="310">
                  <c:v>41933.0</c:v>
                </c:pt>
                <c:pt idx="311">
                  <c:v>41934.0</c:v>
                </c:pt>
                <c:pt idx="312">
                  <c:v>41935.0</c:v>
                </c:pt>
                <c:pt idx="313">
                  <c:v>41936.0</c:v>
                </c:pt>
                <c:pt idx="314">
                  <c:v>41937.0</c:v>
                </c:pt>
                <c:pt idx="315">
                  <c:v>41938.0</c:v>
                </c:pt>
                <c:pt idx="316">
                  <c:v>41939.0</c:v>
                </c:pt>
                <c:pt idx="317">
                  <c:v>41940.0</c:v>
                </c:pt>
                <c:pt idx="318">
                  <c:v>41941.0</c:v>
                </c:pt>
                <c:pt idx="319">
                  <c:v>41942.0</c:v>
                </c:pt>
                <c:pt idx="320">
                  <c:v>41943.0</c:v>
                </c:pt>
                <c:pt idx="321">
                  <c:v>41944.0</c:v>
                </c:pt>
                <c:pt idx="322">
                  <c:v>41945.0</c:v>
                </c:pt>
                <c:pt idx="323">
                  <c:v>41946.0</c:v>
                </c:pt>
                <c:pt idx="324">
                  <c:v>41947.0</c:v>
                </c:pt>
                <c:pt idx="325">
                  <c:v>41948.0</c:v>
                </c:pt>
                <c:pt idx="326">
                  <c:v>41949.0</c:v>
                </c:pt>
                <c:pt idx="327">
                  <c:v>41950.0</c:v>
                </c:pt>
                <c:pt idx="328">
                  <c:v>41951.0</c:v>
                </c:pt>
                <c:pt idx="329">
                  <c:v>41952.0</c:v>
                </c:pt>
                <c:pt idx="330">
                  <c:v>41953.0</c:v>
                </c:pt>
                <c:pt idx="331">
                  <c:v>41954.0</c:v>
                </c:pt>
                <c:pt idx="332">
                  <c:v>41955.0</c:v>
                </c:pt>
                <c:pt idx="333">
                  <c:v>41956.0</c:v>
                </c:pt>
                <c:pt idx="334">
                  <c:v>41957.0</c:v>
                </c:pt>
                <c:pt idx="335">
                  <c:v>41958.0</c:v>
                </c:pt>
                <c:pt idx="336">
                  <c:v>41959.0</c:v>
                </c:pt>
                <c:pt idx="337">
                  <c:v>41960.0</c:v>
                </c:pt>
                <c:pt idx="338">
                  <c:v>41961.0</c:v>
                </c:pt>
                <c:pt idx="339">
                  <c:v>41962.0</c:v>
                </c:pt>
                <c:pt idx="340">
                  <c:v>41963.0</c:v>
                </c:pt>
                <c:pt idx="341">
                  <c:v>41964.0</c:v>
                </c:pt>
                <c:pt idx="342">
                  <c:v>41965.0</c:v>
                </c:pt>
                <c:pt idx="343">
                  <c:v>41966.0</c:v>
                </c:pt>
                <c:pt idx="344">
                  <c:v>41967.0</c:v>
                </c:pt>
                <c:pt idx="345">
                  <c:v>41968.0</c:v>
                </c:pt>
                <c:pt idx="346">
                  <c:v>41969.0</c:v>
                </c:pt>
                <c:pt idx="347">
                  <c:v>41970.0</c:v>
                </c:pt>
                <c:pt idx="348">
                  <c:v>41971.0</c:v>
                </c:pt>
                <c:pt idx="349">
                  <c:v>41972.0</c:v>
                </c:pt>
                <c:pt idx="350">
                  <c:v>41973.0</c:v>
                </c:pt>
                <c:pt idx="351">
                  <c:v>41974.0</c:v>
                </c:pt>
                <c:pt idx="352">
                  <c:v>41975.0</c:v>
                </c:pt>
                <c:pt idx="353">
                  <c:v>41976.0</c:v>
                </c:pt>
                <c:pt idx="354">
                  <c:v>41977.0</c:v>
                </c:pt>
                <c:pt idx="355">
                  <c:v>41978.0</c:v>
                </c:pt>
                <c:pt idx="356">
                  <c:v>41979.0</c:v>
                </c:pt>
                <c:pt idx="357">
                  <c:v>41980.0</c:v>
                </c:pt>
                <c:pt idx="358">
                  <c:v>41981.0</c:v>
                </c:pt>
                <c:pt idx="359">
                  <c:v>41982.0</c:v>
                </c:pt>
                <c:pt idx="360">
                  <c:v>41983.0</c:v>
                </c:pt>
                <c:pt idx="361">
                  <c:v>41984.0</c:v>
                </c:pt>
                <c:pt idx="362">
                  <c:v>41985.0</c:v>
                </c:pt>
                <c:pt idx="363">
                  <c:v>41986.0</c:v>
                </c:pt>
                <c:pt idx="364">
                  <c:v>41987.0</c:v>
                </c:pt>
                <c:pt idx="365">
                  <c:v>41988.0</c:v>
                </c:pt>
                <c:pt idx="366">
                  <c:v>41989.0</c:v>
                </c:pt>
                <c:pt idx="367">
                  <c:v>41990.0</c:v>
                </c:pt>
                <c:pt idx="368">
                  <c:v>41991.0</c:v>
                </c:pt>
                <c:pt idx="369">
                  <c:v>41992.0</c:v>
                </c:pt>
                <c:pt idx="370">
                  <c:v>41993.0</c:v>
                </c:pt>
                <c:pt idx="371">
                  <c:v>41994.0</c:v>
                </c:pt>
                <c:pt idx="372">
                  <c:v>41995.0</c:v>
                </c:pt>
                <c:pt idx="373">
                  <c:v>41996.0</c:v>
                </c:pt>
                <c:pt idx="374">
                  <c:v>41997.0</c:v>
                </c:pt>
                <c:pt idx="375">
                  <c:v>41998.0</c:v>
                </c:pt>
                <c:pt idx="376">
                  <c:v>41999.0</c:v>
                </c:pt>
                <c:pt idx="377">
                  <c:v>42000.0</c:v>
                </c:pt>
                <c:pt idx="378">
                  <c:v>42001.0</c:v>
                </c:pt>
                <c:pt idx="379">
                  <c:v>42002.0</c:v>
                </c:pt>
                <c:pt idx="380">
                  <c:v>42003.0</c:v>
                </c:pt>
                <c:pt idx="381">
                  <c:v>42004.0</c:v>
                </c:pt>
                <c:pt idx="382">
                  <c:v>42005.0</c:v>
                </c:pt>
                <c:pt idx="383">
                  <c:v>42006.0</c:v>
                </c:pt>
                <c:pt idx="384">
                  <c:v>42007.0</c:v>
                </c:pt>
                <c:pt idx="385">
                  <c:v>42008.0</c:v>
                </c:pt>
                <c:pt idx="386">
                  <c:v>42009.0</c:v>
                </c:pt>
                <c:pt idx="387">
                  <c:v>42010.0</c:v>
                </c:pt>
                <c:pt idx="388">
                  <c:v>42011.0</c:v>
                </c:pt>
                <c:pt idx="389">
                  <c:v>42012.0</c:v>
                </c:pt>
                <c:pt idx="390">
                  <c:v>42013.0</c:v>
                </c:pt>
                <c:pt idx="391">
                  <c:v>42014.0</c:v>
                </c:pt>
                <c:pt idx="392">
                  <c:v>42015.0</c:v>
                </c:pt>
                <c:pt idx="393">
                  <c:v>42016.0</c:v>
                </c:pt>
                <c:pt idx="394">
                  <c:v>42017.0</c:v>
                </c:pt>
                <c:pt idx="395">
                  <c:v>42018.0</c:v>
                </c:pt>
                <c:pt idx="396">
                  <c:v>42019.0</c:v>
                </c:pt>
              </c:numCache>
            </c:numRef>
          </c:xVal>
          <c:yVal>
            <c:numRef>
              <c:f>fMAE!$F$2:$F$398</c:f>
              <c:numCache>
                <c:formatCode>0.000</c:formatCode>
                <c:ptCount val="397"/>
                <c:pt idx="0">
                  <c:v>29.85074626865671</c:v>
                </c:pt>
                <c:pt idx="1">
                  <c:v>71.02803738317755</c:v>
                </c:pt>
                <c:pt idx="2">
                  <c:v>52.23880597014925</c:v>
                </c:pt>
                <c:pt idx="3">
                  <c:v>53.23741007194239</c:v>
                </c:pt>
                <c:pt idx="5">
                  <c:v>44.33962264150944</c:v>
                </c:pt>
                <c:pt idx="6">
                  <c:v>37.16814159292035</c:v>
                </c:pt>
                <c:pt idx="7">
                  <c:v>28.89858233369684</c:v>
                </c:pt>
                <c:pt idx="8">
                  <c:v>22.54672897196262</c:v>
                </c:pt>
                <c:pt idx="9">
                  <c:v>26.8542199488491</c:v>
                </c:pt>
                <c:pt idx="10">
                  <c:v>62.82051282051283</c:v>
                </c:pt>
                <c:pt idx="11">
                  <c:v>49.438202247191</c:v>
                </c:pt>
                <c:pt idx="12">
                  <c:v>45.45454545454515</c:v>
                </c:pt>
                <c:pt idx="13">
                  <c:v>45.6896551724138</c:v>
                </c:pt>
                <c:pt idx="14">
                  <c:v>19.42714819427148</c:v>
                </c:pt>
                <c:pt idx="15">
                  <c:v>23.3160621761658</c:v>
                </c:pt>
                <c:pt idx="16">
                  <c:v>52.38095238095238</c:v>
                </c:pt>
                <c:pt idx="17">
                  <c:v>50.98039215686275</c:v>
                </c:pt>
                <c:pt idx="18">
                  <c:v>39.30131004366812</c:v>
                </c:pt>
                <c:pt idx="19">
                  <c:v>37.34939759036124</c:v>
                </c:pt>
                <c:pt idx="20">
                  <c:v>64.03508771929825</c:v>
                </c:pt>
                <c:pt idx="21">
                  <c:v>54.12371134020618</c:v>
                </c:pt>
                <c:pt idx="22">
                  <c:v>38.2857142857143</c:v>
                </c:pt>
                <c:pt idx="23">
                  <c:v>38.659793814433</c:v>
                </c:pt>
                <c:pt idx="24">
                  <c:v>57.57575757575754</c:v>
                </c:pt>
                <c:pt idx="25">
                  <c:v>61.78010471204187</c:v>
                </c:pt>
                <c:pt idx="26">
                  <c:v>49.24242424242424</c:v>
                </c:pt>
                <c:pt idx="27">
                  <c:v>26.35782747603834</c:v>
                </c:pt>
                <c:pt idx="28">
                  <c:v>25.64102564102564</c:v>
                </c:pt>
                <c:pt idx="29">
                  <c:v>45.04504504504504</c:v>
                </c:pt>
                <c:pt idx="30">
                  <c:v>24.13793103448276</c:v>
                </c:pt>
                <c:pt idx="31">
                  <c:v>28.75</c:v>
                </c:pt>
                <c:pt idx="32">
                  <c:v>59.01639344262295</c:v>
                </c:pt>
                <c:pt idx="33">
                  <c:v>88.00000000000001</c:v>
                </c:pt>
                <c:pt idx="34">
                  <c:v>54.79452054794521</c:v>
                </c:pt>
                <c:pt idx="35">
                  <c:v>56.61764705882314</c:v>
                </c:pt>
                <c:pt idx="36">
                  <c:v>52.56410256410257</c:v>
                </c:pt>
                <c:pt idx="37">
                  <c:v>64.93506493506493</c:v>
                </c:pt>
                <c:pt idx="38">
                  <c:v>52.60416666666626</c:v>
                </c:pt>
                <c:pt idx="39">
                  <c:v>121.0526315789474</c:v>
                </c:pt>
                <c:pt idx="40">
                  <c:v>44.52554744525547</c:v>
                </c:pt>
                <c:pt idx="41">
                  <c:v>50.9433962264151</c:v>
                </c:pt>
                <c:pt idx="43">
                  <c:v>49.0909090909091</c:v>
                </c:pt>
                <c:pt idx="44">
                  <c:v>50.0</c:v>
                </c:pt>
                <c:pt idx="45">
                  <c:v>43.4108527131783</c:v>
                </c:pt>
                <c:pt idx="46">
                  <c:v>30.39647577092511</c:v>
                </c:pt>
                <c:pt idx="47">
                  <c:v>36.3957597173145</c:v>
                </c:pt>
                <c:pt idx="48">
                  <c:v>47.31182795698894</c:v>
                </c:pt>
                <c:pt idx="49">
                  <c:v>36.78929765886284</c:v>
                </c:pt>
                <c:pt idx="50">
                  <c:v>23.78378378378378</c:v>
                </c:pt>
                <c:pt idx="51">
                  <c:v>42.96875</c:v>
                </c:pt>
                <c:pt idx="52">
                  <c:v>36.96060037523439</c:v>
                </c:pt>
                <c:pt idx="53">
                  <c:v>46.44549763033176</c:v>
                </c:pt>
                <c:pt idx="54">
                  <c:v>30.20134228187908</c:v>
                </c:pt>
                <c:pt idx="55">
                  <c:v>41.66666666666624</c:v>
                </c:pt>
                <c:pt idx="56">
                  <c:v>37.42331288343557</c:v>
                </c:pt>
                <c:pt idx="57">
                  <c:v>56.73076923076922</c:v>
                </c:pt>
                <c:pt idx="58">
                  <c:v>36.97478991596608</c:v>
                </c:pt>
                <c:pt idx="59">
                  <c:v>31.40096618357488</c:v>
                </c:pt>
                <c:pt idx="60">
                  <c:v>42.36526946107784</c:v>
                </c:pt>
                <c:pt idx="61">
                  <c:v>45.65217391304348</c:v>
                </c:pt>
                <c:pt idx="62">
                  <c:v>38.58695652173913</c:v>
                </c:pt>
                <c:pt idx="63">
                  <c:v>60.71428571428571</c:v>
                </c:pt>
                <c:pt idx="64">
                  <c:v>59.0</c:v>
                </c:pt>
                <c:pt idx="65">
                  <c:v>47.84482758620629</c:v>
                </c:pt>
                <c:pt idx="66">
                  <c:v>38.49056603773584</c:v>
                </c:pt>
                <c:pt idx="67">
                  <c:v>43.23144104803493</c:v>
                </c:pt>
                <c:pt idx="68">
                  <c:v>27.36686390532544</c:v>
                </c:pt>
                <c:pt idx="69">
                  <c:v>30.70652173913044</c:v>
                </c:pt>
                <c:pt idx="70">
                  <c:v>42.10526315789474</c:v>
                </c:pt>
                <c:pt idx="71">
                  <c:v>35.3474320241692</c:v>
                </c:pt>
                <c:pt idx="72">
                  <c:v>49.3975903614458</c:v>
                </c:pt>
                <c:pt idx="73">
                  <c:v>39.52702702702702</c:v>
                </c:pt>
                <c:pt idx="74">
                  <c:v>29.79591836734694</c:v>
                </c:pt>
                <c:pt idx="75">
                  <c:v>41.1764705882353</c:v>
                </c:pt>
                <c:pt idx="76">
                  <c:v>48.14814814814815</c:v>
                </c:pt>
                <c:pt idx="77">
                  <c:v>56.80473372781064</c:v>
                </c:pt>
                <c:pt idx="78">
                  <c:v>32.52525252525253</c:v>
                </c:pt>
                <c:pt idx="79">
                  <c:v>38.36206896551724</c:v>
                </c:pt>
                <c:pt idx="80">
                  <c:v>37.82051282051281</c:v>
                </c:pt>
                <c:pt idx="81">
                  <c:v>32.59668508287292</c:v>
                </c:pt>
                <c:pt idx="82">
                  <c:v>23.90776699029126</c:v>
                </c:pt>
                <c:pt idx="83">
                  <c:v>42.16867469879518</c:v>
                </c:pt>
                <c:pt idx="84">
                  <c:v>34.4</c:v>
                </c:pt>
                <c:pt idx="85">
                  <c:v>39.24050632911392</c:v>
                </c:pt>
                <c:pt idx="86">
                  <c:v>39.01098901098901</c:v>
                </c:pt>
                <c:pt idx="87">
                  <c:v>38.72180451127819</c:v>
                </c:pt>
                <c:pt idx="88">
                  <c:v>38.38709677419322</c:v>
                </c:pt>
                <c:pt idx="89">
                  <c:v>61.38613861386138</c:v>
                </c:pt>
                <c:pt idx="90">
                  <c:v>54.08163265306109</c:v>
                </c:pt>
                <c:pt idx="91">
                  <c:v>29.13385826771653</c:v>
                </c:pt>
                <c:pt idx="92">
                  <c:v>25.71428571428571</c:v>
                </c:pt>
                <c:pt idx="93">
                  <c:v>28.45528455284553</c:v>
                </c:pt>
                <c:pt idx="95">
                  <c:v>27.73722627737222</c:v>
                </c:pt>
                <c:pt idx="96">
                  <c:v>71.96261682242937</c:v>
                </c:pt>
                <c:pt idx="97">
                  <c:v>43.33333333333334</c:v>
                </c:pt>
                <c:pt idx="98">
                  <c:v>37.7906976744186</c:v>
                </c:pt>
                <c:pt idx="99">
                  <c:v>40.8</c:v>
                </c:pt>
                <c:pt idx="100">
                  <c:v>33.16326530612244</c:v>
                </c:pt>
                <c:pt idx="101">
                  <c:v>41.44736842105231</c:v>
                </c:pt>
                <c:pt idx="102">
                  <c:v>44.20289855072463</c:v>
                </c:pt>
                <c:pt idx="103">
                  <c:v>33.63363363363364</c:v>
                </c:pt>
                <c:pt idx="104">
                  <c:v>30.65693430656934</c:v>
                </c:pt>
                <c:pt idx="105">
                  <c:v>22.57250945775536</c:v>
                </c:pt>
                <c:pt idx="106">
                  <c:v>32.50478011472275</c:v>
                </c:pt>
                <c:pt idx="107">
                  <c:v>50.4</c:v>
                </c:pt>
                <c:pt idx="108">
                  <c:v>35.74468085106343</c:v>
                </c:pt>
                <c:pt idx="109">
                  <c:v>32.3045267489712</c:v>
                </c:pt>
                <c:pt idx="110">
                  <c:v>29.34609250398722</c:v>
                </c:pt>
                <c:pt idx="111">
                  <c:v>32.36514522821576</c:v>
                </c:pt>
                <c:pt idx="112">
                  <c:v>42.42424242424206</c:v>
                </c:pt>
                <c:pt idx="113">
                  <c:v>23.92717815344603</c:v>
                </c:pt>
                <c:pt idx="114">
                  <c:v>26.74650698602778</c:v>
                </c:pt>
                <c:pt idx="115">
                  <c:v>41.14285714285714</c:v>
                </c:pt>
                <c:pt idx="116">
                  <c:v>61.81818181818182</c:v>
                </c:pt>
                <c:pt idx="117">
                  <c:v>32.3170731707317</c:v>
                </c:pt>
                <c:pt idx="118">
                  <c:v>38.41059602649007</c:v>
                </c:pt>
                <c:pt idx="119">
                  <c:v>42.67100977198697</c:v>
                </c:pt>
                <c:pt idx="120">
                  <c:v>31.80952380952368</c:v>
                </c:pt>
                <c:pt idx="121">
                  <c:v>27.78702163061564</c:v>
                </c:pt>
                <c:pt idx="122">
                  <c:v>26.55786350148368</c:v>
                </c:pt>
                <c:pt idx="123">
                  <c:v>5.0</c:v>
                </c:pt>
                <c:pt idx="124">
                  <c:v>35.45150501672239</c:v>
                </c:pt>
                <c:pt idx="125">
                  <c:v>21.44444444444445</c:v>
                </c:pt>
                <c:pt idx="126">
                  <c:v>39.45578231292518</c:v>
                </c:pt>
                <c:pt idx="127">
                  <c:v>35.90909090909091</c:v>
                </c:pt>
                <c:pt idx="128">
                  <c:v>36.73469387755102</c:v>
                </c:pt>
                <c:pt idx="129">
                  <c:v>41.32231404958677</c:v>
                </c:pt>
                <c:pt idx="130">
                  <c:v>35.37906137184085</c:v>
                </c:pt>
                <c:pt idx="131">
                  <c:v>29.00302114803625</c:v>
                </c:pt>
                <c:pt idx="132">
                  <c:v>24.78386167146974</c:v>
                </c:pt>
                <c:pt idx="133">
                  <c:v>42.71356783919597</c:v>
                </c:pt>
                <c:pt idx="134">
                  <c:v>27.75919732441472</c:v>
                </c:pt>
                <c:pt idx="135">
                  <c:v>26.55367231638418</c:v>
                </c:pt>
                <c:pt idx="136">
                  <c:v>30.52064631956888</c:v>
                </c:pt>
                <c:pt idx="137">
                  <c:v>20.78947368421053</c:v>
                </c:pt>
                <c:pt idx="138">
                  <c:v>43.7086092715232</c:v>
                </c:pt>
                <c:pt idx="139">
                  <c:v>30.74626865671641</c:v>
                </c:pt>
                <c:pt idx="140">
                  <c:v>34.73282442748091</c:v>
                </c:pt>
                <c:pt idx="141">
                  <c:v>53.07692307692308</c:v>
                </c:pt>
                <c:pt idx="142">
                  <c:v>55.24475524475526</c:v>
                </c:pt>
                <c:pt idx="143">
                  <c:v>52.40000000000001</c:v>
                </c:pt>
                <c:pt idx="144">
                  <c:v>46.9453376205788</c:v>
                </c:pt>
                <c:pt idx="145">
                  <c:v>31.0272536687631</c:v>
                </c:pt>
                <c:pt idx="146">
                  <c:v>32.60869565217391</c:v>
                </c:pt>
                <c:pt idx="147">
                  <c:v>42.29508196721309</c:v>
                </c:pt>
                <c:pt idx="148">
                  <c:v>32.91139240506299</c:v>
                </c:pt>
                <c:pt idx="149">
                  <c:v>27.217125382263</c:v>
                </c:pt>
                <c:pt idx="150">
                  <c:v>33.0128205128205</c:v>
                </c:pt>
                <c:pt idx="151">
                  <c:v>24.41860465116278</c:v>
                </c:pt>
                <c:pt idx="152">
                  <c:v>30.50397877984085</c:v>
                </c:pt>
                <c:pt idx="153">
                  <c:v>32.9923273657289</c:v>
                </c:pt>
                <c:pt idx="154">
                  <c:v>28.16901408450704</c:v>
                </c:pt>
                <c:pt idx="155">
                  <c:v>38.72549019607843</c:v>
                </c:pt>
                <c:pt idx="156">
                  <c:v>28.10945273631841</c:v>
                </c:pt>
                <c:pt idx="157">
                  <c:v>46.73202614379084</c:v>
                </c:pt>
                <c:pt idx="158">
                  <c:v>37.78337531486145</c:v>
                </c:pt>
                <c:pt idx="159">
                  <c:v>45.35714285714246</c:v>
                </c:pt>
                <c:pt idx="160">
                  <c:v>32.25</c:v>
                </c:pt>
                <c:pt idx="161">
                  <c:v>39.66666666666624</c:v>
                </c:pt>
                <c:pt idx="162">
                  <c:v>36.49289099526067</c:v>
                </c:pt>
                <c:pt idx="163">
                  <c:v>32.30769230769199</c:v>
                </c:pt>
                <c:pt idx="164">
                  <c:v>36.01609657947684</c:v>
                </c:pt>
                <c:pt idx="165">
                  <c:v>37.14285714285714</c:v>
                </c:pt>
                <c:pt idx="166">
                  <c:v>41.74757281553397</c:v>
                </c:pt>
                <c:pt idx="167">
                  <c:v>39.03133903133904</c:v>
                </c:pt>
                <c:pt idx="168">
                  <c:v>37.85557986870896</c:v>
                </c:pt>
                <c:pt idx="169">
                  <c:v>34.69387755102039</c:v>
                </c:pt>
                <c:pt idx="170">
                  <c:v>34.10404624277457</c:v>
                </c:pt>
                <c:pt idx="171">
                  <c:v>34.18467583497052</c:v>
                </c:pt>
                <c:pt idx="172">
                  <c:v>34.313725490196</c:v>
                </c:pt>
                <c:pt idx="173">
                  <c:v>38.7990762124712</c:v>
                </c:pt>
                <c:pt idx="174">
                  <c:v>38.62745098039215</c:v>
                </c:pt>
                <c:pt idx="175">
                  <c:v>34.35700575815734</c:v>
                </c:pt>
                <c:pt idx="176">
                  <c:v>34.313725490196</c:v>
                </c:pt>
                <c:pt idx="177">
                  <c:v>32.32000000000001</c:v>
                </c:pt>
                <c:pt idx="178">
                  <c:v>30.53435114503816</c:v>
                </c:pt>
                <c:pt idx="179">
                  <c:v>34.10852713178295</c:v>
                </c:pt>
                <c:pt idx="180">
                  <c:v>34.98759305210918</c:v>
                </c:pt>
                <c:pt idx="181">
                  <c:v>50.75268817204299</c:v>
                </c:pt>
                <c:pt idx="182">
                  <c:v>31.14186851211073</c:v>
                </c:pt>
                <c:pt idx="184">
                  <c:v>34.2391304347826</c:v>
                </c:pt>
                <c:pt idx="185">
                  <c:v>37.01923076923077</c:v>
                </c:pt>
                <c:pt idx="186">
                  <c:v>34.09961685823755</c:v>
                </c:pt>
                <c:pt idx="187">
                  <c:v>33.7917485265226</c:v>
                </c:pt>
                <c:pt idx="188">
                  <c:v>39.50617283950617</c:v>
                </c:pt>
                <c:pt idx="189">
                  <c:v>39.52879581151832</c:v>
                </c:pt>
                <c:pt idx="190">
                  <c:v>36.22047244094488</c:v>
                </c:pt>
                <c:pt idx="192">
                  <c:v>40.48192771084303</c:v>
                </c:pt>
                <c:pt idx="193">
                  <c:v>35.1351351351352</c:v>
                </c:pt>
                <c:pt idx="194">
                  <c:v>40.60773480662983</c:v>
                </c:pt>
                <c:pt idx="195">
                  <c:v>38.48101265822785</c:v>
                </c:pt>
                <c:pt idx="196">
                  <c:v>35.62945368171022</c:v>
                </c:pt>
                <c:pt idx="197">
                  <c:v>36.99551569506726</c:v>
                </c:pt>
                <c:pt idx="199">
                  <c:v>55.03875968992248</c:v>
                </c:pt>
                <c:pt idx="200">
                  <c:v>44.66858789625361</c:v>
                </c:pt>
                <c:pt idx="201">
                  <c:v>41.35593220338982</c:v>
                </c:pt>
                <c:pt idx="202">
                  <c:v>41.85110663983904</c:v>
                </c:pt>
                <c:pt idx="203">
                  <c:v>57.17948717948688</c:v>
                </c:pt>
                <c:pt idx="204">
                  <c:v>53.11572700296735</c:v>
                </c:pt>
                <c:pt idx="205">
                  <c:v>47.70408163265304</c:v>
                </c:pt>
                <c:pt idx="206">
                  <c:v>45.74209245742093</c:v>
                </c:pt>
                <c:pt idx="207">
                  <c:v>47.42547425474225</c:v>
                </c:pt>
                <c:pt idx="208">
                  <c:v>40.7982261640799</c:v>
                </c:pt>
                <c:pt idx="209">
                  <c:v>47.7326968973747</c:v>
                </c:pt>
                <c:pt idx="210">
                  <c:v>37.54266211604096</c:v>
                </c:pt>
                <c:pt idx="212">
                  <c:v>48.77384196185285</c:v>
                </c:pt>
                <c:pt idx="213">
                  <c:v>40.12345679012345</c:v>
                </c:pt>
                <c:pt idx="214">
                  <c:v>40.28629856850716</c:v>
                </c:pt>
                <c:pt idx="216">
                  <c:v>32.07261724659607</c:v>
                </c:pt>
                <c:pt idx="218">
                  <c:v>44.0677966101695</c:v>
                </c:pt>
                <c:pt idx="219">
                  <c:v>37.5912408759121</c:v>
                </c:pt>
                <c:pt idx="220">
                  <c:v>55.24475524475526</c:v>
                </c:pt>
                <c:pt idx="221">
                  <c:v>43.98976982097186</c:v>
                </c:pt>
                <c:pt idx="222">
                  <c:v>39.13934426229508</c:v>
                </c:pt>
                <c:pt idx="223">
                  <c:v>59.56678700360999</c:v>
                </c:pt>
                <c:pt idx="224">
                  <c:v>53.7037037037037</c:v>
                </c:pt>
                <c:pt idx="225">
                  <c:v>37.47016706443914</c:v>
                </c:pt>
                <c:pt idx="226">
                  <c:v>41.09947643979054</c:v>
                </c:pt>
                <c:pt idx="227">
                  <c:v>40.2321083172147</c:v>
                </c:pt>
                <c:pt idx="228">
                  <c:v>30.61946902654867</c:v>
                </c:pt>
                <c:pt idx="229">
                  <c:v>45.55084745762647</c:v>
                </c:pt>
                <c:pt idx="230">
                  <c:v>37.08086785009817</c:v>
                </c:pt>
                <c:pt idx="231">
                  <c:v>37.90697674418604</c:v>
                </c:pt>
                <c:pt idx="232">
                  <c:v>41.84914841849149</c:v>
                </c:pt>
                <c:pt idx="233">
                  <c:v>43.68686868686864</c:v>
                </c:pt>
                <c:pt idx="234">
                  <c:v>55.36332179930795</c:v>
                </c:pt>
                <c:pt idx="235">
                  <c:v>34.2685370741483</c:v>
                </c:pt>
                <c:pt idx="236">
                  <c:v>43.21608040201004</c:v>
                </c:pt>
                <c:pt idx="237">
                  <c:v>41.95804195804195</c:v>
                </c:pt>
                <c:pt idx="238">
                  <c:v>37.84246575342436</c:v>
                </c:pt>
                <c:pt idx="239">
                  <c:v>43.2900432900433</c:v>
                </c:pt>
                <c:pt idx="240">
                  <c:v>41.56118143459916</c:v>
                </c:pt>
                <c:pt idx="241">
                  <c:v>30.36020583190392</c:v>
                </c:pt>
                <c:pt idx="242">
                  <c:v>39.95943204868154</c:v>
                </c:pt>
                <c:pt idx="243">
                  <c:v>67.19367588932806</c:v>
                </c:pt>
                <c:pt idx="244">
                  <c:v>50.13774104683195</c:v>
                </c:pt>
                <c:pt idx="245">
                  <c:v>45.17133956386292</c:v>
                </c:pt>
                <c:pt idx="246">
                  <c:v>43.41463414634129</c:v>
                </c:pt>
                <c:pt idx="247">
                  <c:v>43.78947368421039</c:v>
                </c:pt>
                <c:pt idx="248">
                  <c:v>53.87096774193547</c:v>
                </c:pt>
                <c:pt idx="249">
                  <c:v>42.12121212121212</c:v>
                </c:pt>
                <c:pt idx="250">
                  <c:v>36.8421052631579</c:v>
                </c:pt>
                <c:pt idx="251">
                  <c:v>43.14285714285714</c:v>
                </c:pt>
                <c:pt idx="252">
                  <c:v>41.57509157509134</c:v>
                </c:pt>
                <c:pt idx="253">
                  <c:v>58.49056603773584</c:v>
                </c:pt>
                <c:pt idx="254">
                  <c:v>50.64935064935065</c:v>
                </c:pt>
                <c:pt idx="255">
                  <c:v>50.69444444444444</c:v>
                </c:pt>
                <c:pt idx="256">
                  <c:v>45.26315789473684</c:v>
                </c:pt>
                <c:pt idx="257">
                  <c:v>40.41916167664616</c:v>
                </c:pt>
                <c:pt idx="258">
                  <c:v>40.46997389033942</c:v>
                </c:pt>
                <c:pt idx="259">
                  <c:v>36.7983367983368</c:v>
                </c:pt>
                <c:pt idx="260">
                  <c:v>31.91056910569106</c:v>
                </c:pt>
                <c:pt idx="261">
                  <c:v>33.71647509578543</c:v>
                </c:pt>
                <c:pt idx="262">
                  <c:v>38.13953488372093</c:v>
                </c:pt>
                <c:pt idx="263">
                  <c:v>42.0824295010843</c:v>
                </c:pt>
                <c:pt idx="264">
                  <c:v>44.87534626038781</c:v>
                </c:pt>
                <c:pt idx="266">
                  <c:v>42.46231155778895</c:v>
                </c:pt>
                <c:pt idx="267">
                  <c:v>39.5750332005312</c:v>
                </c:pt>
                <c:pt idx="268">
                  <c:v>37.25490196078432</c:v>
                </c:pt>
                <c:pt idx="269">
                  <c:v>30.45454545454546</c:v>
                </c:pt>
                <c:pt idx="270">
                  <c:v>30.47210300429185</c:v>
                </c:pt>
                <c:pt idx="271">
                  <c:v>46.6887417218543</c:v>
                </c:pt>
                <c:pt idx="272">
                  <c:v>37.33333333333334</c:v>
                </c:pt>
                <c:pt idx="273">
                  <c:v>36.85567010309234</c:v>
                </c:pt>
                <c:pt idx="274">
                  <c:v>46.78362573099414</c:v>
                </c:pt>
                <c:pt idx="275">
                  <c:v>39.1304347826087</c:v>
                </c:pt>
                <c:pt idx="277">
                  <c:v>30.9305373525557</c:v>
                </c:pt>
                <c:pt idx="280">
                  <c:v>41.35338345864593</c:v>
                </c:pt>
                <c:pt idx="281">
                  <c:v>46.3235294117647</c:v>
                </c:pt>
                <c:pt idx="282">
                  <c:v>43.86920980926401</c:v>
                </c:pt>
                <c:pt idx="283">
                  <c:v>49.72972972972976</c:v>
                </c:pt>
                <c:pt idx="285">
                  <c:v>40.06410256410255</c:v>
                </c:pt>
                <c:pt idx="286">
                  <c:v>30.97826086956522</c:v>
                </c:pt>
                <c:pt idx="287">
                  <c:v>35.108153078203</c:v>
                </c:pt>
                <c:pt idx="288">
                  <c:v>38.68194842406877</c:v>
                </c:pt>
                <c:pt idx="289">
                  <c:v>38.64229765013054</c:v>
                </c:pt>
                <c:pt idx="290">
                  <c:v>38.97058823529412</c:v>
                </c:pt>
                <c:pt idx="291">
                  <c:v>31.26436781609196</c:v>
                </c:pt>
                <c:pt idx="294">
                  <c:v>32.71375464684014</c:v>
                </c:pt>
                <c:pt idx="295">
                  <c:v>41.84397163120538</c:v>
                </c:pt>
                <c:pt idx="296">
                  <c:v>32.54237288135593</c:v>
                </c:pt>
                <c:pt idx="297">
                  <c:v>30.70422535211268</c:v>
                </c:pt>
                <c:pt idx="298">
                  <c:v>34.83483483483484</c:v>
                </c:pt>
                <c:pt idx="299">
                  <c:v>31.75355450236967</c:v>
                </c:pt>
                <c:pt idx="300">
                  <c:v>35.52397868561279</c:v>
                </c:pt>
                <c:pt idx="301">
                  <c:v>38.79003558718861</c:v>
                </c:pt>
                <c:pt idx="303">
                  <c:v>28.85057471264368</c:v>
                </c:pt>
                <c:pt idx="304">
                  <c:v>27.91327913279132</c:v>
                </c:pt>
                <c:pt idx="305">
                  <c:v>25.60747663551402</c:v>
                </c:pt>
                <c:pt idx="306">
                  <c:v>31.60493827160494</c:v>
                </c:pt>
                <c:pt idx="307">
                  <c:v>44.20289855072463</c:v>
                </c:pt>
                <c:pt idx="308">
                  <c:v>38.66666666666626</c:v>
                </c:pt>
                <c:pt idx="309">
                  <c:v>53.88601036269429</c:v>
                </c:pt>
                <c:pt idx="310">
                  <c:v>42.06896551724137</c:v>
                </c:pt>
                <c:pt idx="311">
                  <c:v>36.55913978494623</c:v>
                </c:pt>
                <c:pt idx="312">
                  <c:v>25.76530612244898</c:v>
                </c:pt>
                <c:pt idx="313">
                  <c:v>27.07317073170732</c:v>
                </c:pt>
                <c:pt idx="314">
                  <c:v>48.8</c:v>
                </c:pt>
                <c:pt idx="315">
                  <c:v>39.20454545454545</c:v>
                </c:pt>
                <c:pt idx="316">
                  <c:v>62.20472440944879</c:v>
                </c:pt>
                <c:pt idx="317">
                  <c:v>36.18090452261276</c:v>
                </c:pt>
                <c:pt idx="318">
                  <c:v>29.08011869436202</c:v>
                </c:pt>
                <c:pt idx="319">
                  <c:v>35.43307086614173</c:v>
                </c:pt>
                <c:pt idx="320">
                  <c:v>32.36514522821576</c:v>
                </c:pt>
                <c:pt idx="321">
                  <c:v>33.85826771653542</c:v>
                </c:pt>
                <c:pt idx="322">
                  <c:v>39.56043956043955</c:v>
                </c:pt>
                <c:pt idx="323">
                  <c:v>69.0402476780186</c:v>
                </c:pt>
                <c:pt idx="324">
                  <c:v>28.66666666666667</c:v>
                </c:pt>
                <c:pt idx="325">
                  <c:v>28.4789644012945</c:v>
                </c:pt>
                <c:pt idx="326">
                  <c:v>41.6506717850288</c:v>
                </c:pt>
                <c:pt idx="327">
                  <c:v>34.59915611814347</c:v>
                </c:pt>
                <c:pt idx="328">
                  <c:v>60.36036036036035</c:v>
                </c:pt>
                <c:pt idx="329">
                  <c:v>31.74603174603175</c:v>
                </c:pt>
                <c:pt idx="330">
                  <c:v>34.07643312101911</c:v>
                </c:pt>
                <c:pt idx="331">
                  <c:v>54.61538461538449</c:v>
                </c:pt>
                <c:pt idx="332">
                  <c:v>35.0</c:v>
                </c:pt>
                <c:pt idx="333">
                  <c:v>35.5421686746988</c:v>
                </c:pt>
                <c:pt idx="334">
                  <c:v>38.80597014925373</c:v>
                </c:pt>
                <c:pt idx="336">
                  <c:v>58.450704225352</c:v>
                </c:pt>
                <c:pt idx="337">
                  <c:v>24.39478584729981</c:v>
                </c:pt>
                <c:pt idx="338">
                  <c:v>25.57251908396916</c:v>
                </c:pt>
                <c:pt idx="339">
                  <c:v>51.18110236220472</c:v>
                </c:pt>
                <c:pt idx="341">
                  <c:v>49.66887417218543</c:v>
                </c:pt>
                <c:pt idx="342">
                  <c:v>42.12962962962963</c:v>
                </c:pt>
                <c:pt idx="344">
                  <c:v>22.18091697645601</c:v>
                </c:pt>
                <c:pt idx="347">
                  <c:v>38.03088803088803</c:v>
                </c:pt>
                <c:pt idx="348">
                  <c:v>59.03614457831299</c:v>
                </c:pt>
                <c:pt idx="349">
                  <c:v>50.0</c:v>
                </c:pt>
                <c:pt idx="350">
                  <c:v>41.13475177304964</c:v>
                </c:pt>
                <c:pt idx="351">
                  <c:v>38.0</c:v>
                </c:pt>
                <c:pt idx="352">
                  <c:v>33.85214007782101</c:v>
                </c:pt>
                <c:pt idx="353">
                  <c:v>32.66932270916335</c:v>
                </c:pt>
                <c:pt idx="354">
                  <c:v>49.12280701754386</c:v>
                </c:pt>
                <c:pt idx="355">
                  <c:v>38.785046728972</c:v>
                </c:pt>
                <c:pt idx="356">
                  <c:v>24.19354838709677</c:v>
                </c:pt>
                <c:pt idx="358">
                  <c:v>45.55555555555556</c:v>
                </c:pt>
                <c:pt idx="359">
                  <c:v>28.68852459016364</c:v>
                </c:pt>
                <c:pt idx="360">
                  <c:v>34.77537437603996</c:v>
                </c:pt>
                <c:pt idx="361">
                  <c:v>66.55172413793105</c:v>
                </c:pt>
                <c:pt idx="362">
                  <c:v>51.07913669064747</c:v>
                </c:pt>
                <c:pt idx="363">
                  <c:v>48.79518072289155</c:v>
                </c:pt>
                <c:pt idx="365">
                  <c:v>30.28720626631854</c:v>
                </c:pt>
                <c:pt idx="366">
                  <c:v>32.09302325581395</c:v>
                </c:pt>
                <c:pt idx="367">
                  <c:v>28.34224598930481</c:v>
                </c:pt>
                <c:pt idx="368">
                  <c:v>41.36546184738955</c:v>
                </c:pt>
                <c:pt idx="372">
                  <c:v>27.10843373493976</c:v>
                </c:pt>
                <c:pt idx="373">
                  <c:v>31.81818181818182</c:v>
                </c:pt>
                <c:pt idx="374">
                  <c:v>23.28042328042298</c:v>
                </c:pt>
                <c:pt idx="375">
                  <c:v>28.33020637898687</c:v>
                </c:pt>
                <c:pt idx="376">
                  <c:v>69.01408450704226</c:v>
                </c:pt>
                <c:pt idx="377">
                  <c:v>45.45454545454515</c:v>
                </c:pt>
                <c:pt idx="378">
                  <c:v>30.61224489795918</c:v>
                </c:pt>
                <c:pt idx="379">
                  <c:v>29.68197879858657</c:v>
                </c:pt>
                <c:pt idx="380">
                  <c:v>40.83769633507853</c:v>
                </c:pt>
                <c:pt idx="381">
                  <c:v>49.0</c:v>
                </c:pt>
                <c:pt idx="382">
                  <c:v>53.27510917030567</c:v>
                </c:pt>
                <c:pt idx="383">
                  <c:v>39.55223880597014</c:v>
                </c:pt>
                <c:pt idx="384">
                  <c:v>30.02481389578163</c:v>
                </c:pt>
                <c:pt idx="385">
                  <c:v>25.45710267229254</c:v>
                </c:pt>
                <c:pt idx="386">
                  <c:v>44.33962264150944</c:v>
                </c:pt>
                <c:pt idx="387">
                  <c:v>60.24096385542168</c:v>
                </c:pt>
                <c:pt idx="388">
                  <c:v>62.66666666666626</c:v>
                </c:pt>
                <c:pt idx="389">
                  <c:v>56.52173913043478</c:v>
                </c:pt>
                <c:pt idx="390">
                  <c:v>51.37614678899083</c:v>
                </c:pt>
                <c:pt idx="391">
                  <c:v>53.57142857142829</c:v>
                </c:pt>
                <c:pt idx="392">
                  <c:v>32.72727272727272</c:v>
                </c:pt>
                <c:pt idx="393">
                  <c:v>32.84023668639023</c:v>
                </c:pt>
                <c:pt idx="394">
                  <c:v>25.59523809523809</c:v>
                </c:pt>
                <c:pt idx="395">
                  <c:v>46.01769911504393</c:v>
                </c:pt>
                <c:pt idx="396">
                  <c:v>59.52380952380952</c:v>
                </c:pt>
              </c:numCache>
            </c:numRef>
          </c:yVal>
          <c:smooth val="0"/>
        </c:ser>
        <c:dLbls>
          <c:showLegendKey val="0"/>
          <c:showVal val="0"/>
          <c:showCatName val="0"/>
          <c:showSerName val="0"/>
          <c:showPercent val="0"/>
          <c:showBubbleSize val="0"/>
        </c:dLbls>
        <c:axId val="588404392"/>
        <c:axId val="589134776"/>
      </c:scatterChart>
      <c:valAx>
        <c:axId val="588404392"/>
        <c:scaling>
          <c:orientation val="minMax"/>
          <c:max val="42030.0"/>
          <c:min val="41640.0"/>
        </c:scaling>
        <c:delete val="0"/>
        <c:axPos val="b"/>
        <c:majorGridlines/>
        <c:title>
          <c:tx>
            <c:rich>
              <a:bodyPr/>
              <a:lstStyle/>
              <a:p>
                <a:pPr>
                  <a:defRPr sz="1400"/>
                </a:pPr>
                <a:r>
                  <a:rPr lang="en-US" sz="1400"/>
                  <a:t>Date</a:t>
                </a:r>
              </a:p>
            </c:rich>
          </c:tx>
          <c:layout/>
          <c:overlay val="0"/>
        </c:title>
        <c:numFmt formatCode="m/d/yy" sourceLinked="1"/>
        <c:majorTickMark val="out"/>
        <c:minorTickMark val="none"/>
        <c:tickLblPos val="nextTo"/>
        <c:crossAx val="589134776"/>
        <c:crosses val="autoZero"/>
        <c:crossBetween val="midCat"/>
      </c:valAx>
      <c:valAx>
        <c:axId val="589134776"/>
        <c:scaling>
          <c:orientation val="minMax"/>
          <c:max val="80.0"/>
          <c:min val="20.0"/>
        </c:scaling>
        <c:delete val="0"/>
        <c:axPos val="l"/>
        <c:majorGridlines/>
        <c:title>
          <c:tx>
            <c:rich>
              <a:bodyPr rot="-5400000" vert="horz"/>
              <a:lstStyle/>
              <a:p>
                <a:pPr>
                  <a:defRPr sz="1400"/>
                </a:pPr>
                <a:r>
                  <a:rPr lang="en-US" sz="1400" dirty="0"/>
                  <a:t>Fractional Mean Absolute Error </a:t>
                </a:r>
                <a:r>
                  <a:rPr lang="en-US" sz="1400" dirty="0" smtClean="0"/>
                  <a:t>(%)</a:t>
                </a:r>
                <a:endParaRPr lang="en-US" sz="1400" dirty="0"/>
              </a:p>
            </c:rich>
          </c:tx>
          <c:layout/>
          <c:overlay val="0"/>
        </c:title>
        <c:numFmt formatCode="0" sourceLinked="0"/>
        <c:majorTickMark val="out"/>
        <c:minorTickMark val="none"/>
        <c:tickLblPos val="nextTo"/>
        <c:crossAx val="588404392"/>
        <c:crosses val="autoZero"/>
        <c:crossBetween val="midCat"/>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C1DB7F8-5096-C24D-A554-7000DED36531}" type="datetimeFigureOut">
              <a:rPr lang="en-US" smtClean="0"/>
              <a:t>2/18/15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EA5527C-FF65-7E45-8C08-C143030C5125}" type="slidenum">
              <a:rPr lang="en-US" smtClean="0"/>
              <a:t>‹#›</a:t>
            </a:fld>
            <a:endParaRPr lang="en-US"/>
          </a:p>
        </p:txBody>
      </p:sp>
    </p:spTree>
    <p:extLst>
      <p:ext uri="{BB962C8B-B14F-4D97-AF65-F5344CB8AC3E}">
        <p14:creationId xmlns:p14="http://schemas.microsoft.com/office/powerpoint/2010/main" val="1967654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AFE238-AD58-F64E-85D7-52F93FA94EB0}" type="datetimeFigureOut">
              <a:rPr lang="en-US" smtClean="0"/>
              <a:t>2/18/15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8C3057-D8C7-3446-9A91-8A752B787481}" type="slidenum">
              <a:rPr lang="en-US" smtClean="0"/>
              <a:t>‹#›</a:t>
            </a:fld>
            <a:endParaRPr lang="en-US"/>
          </a:p>
        </p:txBody>
      </p:sp>
    </p:spTree>
    <p:extLst>
      <p:ext uri="{BB962C8B-B14F-4D97-AF65-F5344CB8AC3E}">
        <p14:creationId xmlns:p14="http://schemas.microsoft.com/office/powerpoint/2010/main" val="330273460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8C3057-D8C7-3446-9A91-8A752B787481}" type="slidenum">
              <a:rPr lang="en-US" smtClean="0"/>
              <a:t>1</a:t>
            </a:fld>
            <a:endParaRPr lang="en-US"/>
          </a:p>
        </p:txBody>
      </p:sp>
    </p:spTree>
    <p:extLst>
      <p:ext uri="{BB962C8B-B14F-4D97-AF65-F5344CB8AC3E}">
        <p14:creationId xmlns:p14="http://schemas.microsoft.com/office/powerpoint/2010/main" val="1483604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MRMS QPE consists of an ensemble of four</a:t>
            </a:r>
            <a:r>
              <a:rPr lang="en-US" baseline="0" dirty="0" smtClean="0"/>
              <a:t> QPE products.  Each product group has a suite of accumulations ranging from 1 to 72hr.</a:t>
            </a:r>
          </a:p>
          <a:p>
            <a:endParaRPr lang="en-US" baseline="0" dirty="0" smtClean="0"/>
          </a:p>
          <a:p>
            <a:r>
              <a:rPr lang="en-US" baseline="0" dirty="0" smtClean="0"/>
              <a:t>Associated with radar QPE, there are several high-resolution products such as surface precipitation type and rate.   These high-resolution products are very useful for flash flood and urban hydrology applications. </a:t>
            </a:r>
          </a:p>
          <a:p>
            <a:endParaRPr lang="en-US" baseline="0" dirty="0" smtClean="0"/>
          </a:p>
          <a:p>
            <a:r>
              <a:rPr lang="en-US" baseline="0" dirty="0" smtClean="0"/>
              <a:t>A radar QPE quality index product was developed to show the spatial variation of radar QPE uncertainties.  This is an example of the RQI valid at 18Z on Jun 13</a:t>
            </a:r>
            <a:r>
              <a:rPr lang="en-US" baseline="30000" dirty="0" smtClean="0"/>
              <a:t>th</a:t>
            </a:r>
            <a:r>
              <a:rPr lang="en-US" baseline="0" dirty="0" smtClean="0"/>
              <a:t>, 2013.  The color red represents high quality and black low quality.  This RQI image shows that the radar QPE is generally more accurate in the eastern US than in the west.   And in this upper-Atlantic coastal area, the radar QPE quality may be poor due to an radar outage.</a:t>
            </a:r>
          </a:p>
          <a:p>
            <a:endParaRPr lang="en-US" baseline="0" dirty="0" smtClean="0"/>
          </a:p>
          <a:p>
            <a:r>
              <a:rPr lang="en-US" baseline="0" dirty="0" smtClean="0"/>
              <a:t>Associated with the gauge based QPEs, there is a gauge influence index product, which shows the spatial distribution of gauge contributions.</a:t>
            </a:r>
            <a:endParaRPr lang="en-US" dirty="0"/>
          </a:p>
        </p:txBody>
      </p:sp>
      <p:sp>
        <p:nvSpPr>
          <p:cNvPr id="4" name="Slide Number Placeholder 3"/>
          <p:cNvSpPr>
            <a:spLocks noGrp="1"/>
          </p:cNvSpPr>
          <p:nvPr>
            <p:ph type="sldNum" sz="quarter" idx="10"/>
          </p:nvPr>
        </p:nvSpPr>
        <p:spPr/>
        <p:txBody>
          <a:bodyPr/>
          <a:lstStyle/>
          <a:p>
            <a:fld id="{2ED15198-A89F-1D46-A794-564AE653ECC9}" type="slidenum">
              <a:rPr lang="en-US" smtClean="0"/>
              <a:t>2</a:t>
            </a:fld>
            <a:endParaRPr lang="en-US" dirty="0"/>
          </a:p>
        </p:txBody>
      </p:sp>
    </p:spTree>
    <p:extLst>
      <p:ext uri="{BB962C8B-B14F-4D97-AF65-F5344CB8AC3E}">
        <p14:creationId xmlns:p14="http://schemas.microsoft.com/office/powerpoint/2010/main" val="1270131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a:t>
            </a:r>
            <a:r>
              <a:rPr lang="en-US" baseline="0" dirty="0" smtClean="0"/>
              <a:t>how does MRMS relates to NOAA’s mission?</a:t>
            </a:r>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MRMS uses </a:t>
            </a:r>
            <a:r>
              <a:rPr lang="en-US" baseline="0" dirty="0" err="1" smtClean="0"/>
              <a:t>polarimetric</a:t>
            </a:r>
            <a:r>
              <a:rPr lang="en-US" baseline="0" dirty="0" smtClean="0"/>
              <a:t> radar technologies to produce high-res precipitation products for the nation, which contributes to </a:t>
            </a:r>
            <a:r>
              <a:rPr lang="en-US" dirty="0" smtClean="0"/>
              <a:t>NOAA’s mission of </a:t>
            </a:r>
            <a:r>
              <a:rPr lang="en-US" baseline="0" dirty="0" smtClean="0"/>
              <a:t>using cutting edge technologies to provide people with useful information.</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MRMS provided products for flood warnings and water resource managements, which contributed to NOAA’s mission of protecting life and property.</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Currently we have ~70 users from government agencies, universities, and privates companies who get real-time data from our research system at NSSL.</a:t>
            </a:r>
          </a:p>
          <a:p>
            <a:endParaRPr lang="en-US" baseline="0" dirty="0" smtClean="0"/>
          </a:p>
        </p:txBody>
      </p:sp>
      <p:sp>
        <p:nvSpPr>
          <p:cNvPr id="4" name="Slide Number Placeholder 3"/>
          <p:cNvSpPr>
            <a:spLocks noGrp="1"/>
          </p:cNvSpPr>
          <p:nvPr>
            <p:ph type="sldNum" sz="quarter" idx="10"/>
          </p:nvPr>
        </p:nvSpPr>
        <p:spPr/>
        <p:txBody>
          <a:bodyPr/>
          <a:lstStyle/>
          <a:p>
            <a:fld id="{0F8C3057-D8C7-3446-9A91-8A752B787481}" type="slidenum">
              <a:rPr lang="en-US" smtClean="0"/>
              <a:t>3</a:t>
            </a:fld>
            <a:endParaRPr lang="en-US"/>
          </a:p>
        </p:txBody>
      </p:sp>
    </p:spTree>
    <p:extLst>
      <p:ext uri="{BB962C8B-B14F-4D97-AF65-F5344CB8AC3E}">
        <p14:creationId xmlns:p14="http://schemas.microsoft.com/office/powerpoint/2010/main" val="1382409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2009, MRMS developed two techniques to improve the operational radar QPE, one is an automated precipitation classification and another the spatially and temporally varying Z-R relationships.</a:t>
            </a:r>
            <a:endParaRPr lang="en-US" dirty="0" smtClean="0"/>
          </a:p>
          <a:p>
            <a:r>
              <a:rPr lang="en-US" dirty="0" smtClean="0"/>
              <a:t>(Precipitation classification categories: </a:t>
            </a:r>
            <a:r>
              <a:rPr lang="en-US" dirty="0" err="1" smtClean="0"/>
              <a:t>stratiform</a:t>
            </a:r>
            <a:r>
              <a:rPr lang="en-US" dirty="0" smtClean="0"/>
              <a:t> rain, convective rain, tropical</a:t>
            </a:r>
            <a:r>
              <a:rPr lang="en-US" baseline="0" dirty="0" smtClean="0"/>
              <a:t> rain, hail, snow.)</a:t>
            </a:r>
            <a:endParaRPr lang="en-US" dirty="0" smtClean="0"/>
          </a:p>
          <a:p>
            <a:endParaRPr lang="en-US" dirty="0" smtClean="0"/>
          </a:p>
          <a:p>
            <a:r>
              <a:rPr lang="en-US" baseline="0" dirty="0" smtClean="0"/>
              <a:t>The current MRMS has several improvements over the 2009 version.</a:t>
            </a:r>
          </a:p>
          <a:p>
            <a:endParaRPr lang="en-US" baseline="0" dirty="0" smtClean="0"/>
          </a:p>
          <a:p>
            <a:r>
              <a:rPr lang="en-US" baseline="0" dirty="0" smtClean="0"/>
              <a:t>First, the radar data quality control was upgraded from single-polarization to dual-polarization radar techniques.</a:t>
            </a:r>
          </a:p>
          <a:p>
            <a:endParaRPr lang="en-US" baseline="0" dirty="0" smtClean="0"/>
          </a:p>
          <a:p>
            <a:r>
              <a:rPr lang="en-US" baseline="0" dirty="0" smtClean="0"/>
              <a:t>Two more categories were added to the precipitation classification.</a:t>
            </a:r>
          </a:p>
          <a:p>
            <a:r>
              <a:rPr lang="en-US" baseline="0" dirty="0" smtClean="0"/>
              <a:t>(separated </a:t>
            </a:r>
            <a:r>
              <a:rPr lang="en-US" baseline="0" dirty="0" err="1" smtClean="0"/>
              <a:t>stratiform</a:t>
            </a:r>
            <a:r>
              <a:rPr lang="en-US" baseline="0" dirty="0" smtClean="0"/>
              <a:t> rain into cold and warm seasons, and separated tropical rain into tropical/</a:t>
            </a:r>
            <a:r>
              <a:rPr lang="en-US" baseline="0" dirty="0" err="1" smtClean="0"/>
              <a:t>stratiform</a:t>
            </a:r>
            <a:r>
              <a:rPr lang="en-US" baseline="0" dirty="0" smtClean="0"/>
              <a:t> and tropical/convective rain).</a:t>
            </a:r>
          </a:p>
          <a:p>
            <a:endParaRPr lang="en-US" baseline="0" dirty="0" smtClean="0"/>
          </a:p>
          <a:p>
            <a:r>
              <a:rPr lang="en-US" baseline="0" dirty="0" smtClean="0"/>
              <a:t>A new product called “probability of warm rain” was developed to identify areas with enhanced rain rates based on atmospheric environmental data.   The the precipitation rate is calculated through a weighted mean of multiple Z-R relationships based on the probability of warm rain.</a:t>
            </a:r>
          </a:p>
          <a:p>
            <a:endParaRPr lang="en-US" baseline="0" dirty="0" smtClean="0"/>
          </a:p>
          <a:p>
            <a:r>
              <a:rPr lang="en-US" baseline="0" dirty="0" smtClean="0"/>
              <a:t>(POWR is based on atmospheric environmental data, e.g., the height of freezing level, 1000-700mb mean relative humidity, 850-500mb lapse rate of temperature).</a:t>
            </a:r>
          </a:p>
          <a:p>
            <a:endParaRPr lang="en-US" baseline="0" dirty="0" smtClean="0"/>
          </a:p>
          <a:p>
            <a:r>
              <a:rPr lang="en-US" baseline="0" dirty="0" smtClean="0"/>
              <a:t>A vertical profile of reflectivity correction is developed to mitigate the range-dependent errors in radar QPE.</a:t>
            </a:r>
          </a:p>
          <a:p>
            <a:endParaRPr lang="en-US" baseline="0" dirty="0" smtClean="0"/>
          </a:p>
          <a:p>
            <a:r>
              <a:rPr lang="en-US" baseline="0" dirty="0" smtClean="0"/>
              <a:t>The research and development over the last five years resulted in 18 journal publications.    In addition, MRMS products are used in various studies and appeared in over 40 AMS journal papers.</a:t>
            </a:r>
          </a:p>
          <a:p>
            <a:endParaRPr lang="en-US" baseline="0" dirty="0" smtClean="0"/>
          </a:p>
          <a:p>
            <a:r>
              <a:rPr lang="en-US" baseline="0" dirty="0" smtClean="0"/>
              <a:t>And MRMS went into operations last September.</a:t>
            </a:r>
          </a:p>
          <a:p>
            <a:endParaRPr lang="en-US" baseline="0" dirty="0" smtClean="0"/>
          </a:p>
          <a:p>
            <a:r>
              <a:rPr lang="en-US" baseline="0" dirty="0" smtClean="0"/>
              <a:t>Next I’ll show some examples of the impacts.</a:t>
            </a:r>
          </a:p>
        </p:txBody>
      </p:sp>
      <p:sp>
        <p:nvSpPr>
          <p:cNvPr id="4" name="Slide Number Placeholder 3"/>
          <p:cNvSpPr>
            <a:spLocks noGrp="1"/>
          </p:cNvSpPr>
          <p:nvPr>
            <p:ph type="sldNum" sz="quarter" idx="10"/>
          </p:nvPr>
        </p:nvSpPr>
        <p:spPr/>
        <p:txBody>
          <a:bodyPr/>
          <a:lstStyle/>
          <a:p>
            <a:fld id="{0F8C3057-D8C7-3446-9A91-8A752B787481}" type="slidenum">
              <a:rPr lang="en-US" smtClean="0"/>
              <a:t>4</a:t>
            </a:fld>
            <a:endParaRPr lang="en-US"/>
          </a:p>
        </p:txBody>
      </p:sp>
    </p:spTree>
    <p:extLst>
      <p:ext uri="{BB962C8B-B14F-4D97-AF65-F5344CB8AC3E}">
        <p14:creationId xmlns:p14="http://schemas.microsoft.com/office/powerpoint/2010/main" val="1710925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image shows an</a:t>
            </a:r>
            <a:r>
              <a:rPr lang="en-US" baseline="0" dirty="0" smtClean="0"/>
              <a:t> </a:t>
            </a:r>
            <a:r>
              <a:rPr lang="en-US" baseline="0" dirty="0" err="1" smtClean="0"/>
              <a:t>unQC’d</a:t>
            </a:r>
            <a:r>
              <a:rPr lang="en-US" baseline="0" dirty="0" smtClean="0"/>
              <a:t> radar composite reflectivity mosaic over the CONUS, and this (click) is the </a:t>
            </a:r>
            <a:r>
              <a:rPr lang="en-US" baseline="0" dirty="0" err="1" smtClean="0"/>
              <a:t>QCed</a:t>
            </a:r>
            <a:r>
              <a:rPr lang="en-US" baseline="0" dirty="0" smtClean="0"/>
              <a:t> field using our 2009 radar QC technique.  The red circles indicate areas with residual biological echoes that were not removed due to limitations in the single-pol radar QC technique.</a:t>
            </a:r>
            <a:endParaRPr lang="en-US" dirty="0"/>
          </a:p>
        </p:txBody>
      </p:sp>
      <p:sp>
        <p:nvSpPr>
          <p:cNvPr id="4" name="Slide Number Placeholder 3"/>
          <p:cNvSpPr>
            <a:spLocks noGrp="1"/>
          </p:cNvSpPr>
          <p:nvPr>
            <p:ph type="sldNum" sz="quarter" idx="10"/>
          </p:nvPr>
        </p:nvSpPr>
        <p:spPr/>
        <p:txBody>
          <a:bodyPr/>
          <a:lstStyle/>
          <a:p>
            <a:fld id="{0F8C3057-D8C7-3446-9A91-8A752B787481}" type="slidenum">
              <a:rPr lang="en-US" smtClean="0"/>
              <a:t>5</a:t>
            </a:fld>
            <a:endParaRPr lang="en-US"/>
          </a:p>
        </p:txBody>
      </p:sp>
    </p:spTree>
    <p:extLst>
      <p:ext uri="{BB962C8B-B14F-4D97-AF65-F5344CB8AC3E}">
        <p14:creationId xmlns:p14="http://schemas.microsoft.com/office/powerpoint/2010/main" val="2666439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image also shows an</a:t>
            </a:r>
            <a:r>
              <a:rPr lang="en-US" baseline="0" dirty="0" smtClean="0"/>
              <a:t> </a:t>
            </a:r>
            <a:r>
              <a:rPr lang="en-US" baseline="0" dirty="0" err="1" smtClean="0"/>
              <a:t>unQC’d</a:t>
            </a:r>
            <a:r>
              <a:rPr lang="en-US" baseline="0" dirty="0" smtClean="0"/>
              <a:t> radar composite reflectivity mosaic over the CONUS, and this (click) shows the results after the current QC.  The red circle indicates an area where biological echoes merged with rain.  This would have been a challenge for single-pol radar techniques, but dual-pol radar QC eliminated the non-precipitation echoes very precisely.</a:t>
            </a:r>
            <a:endParaRPr lang="en-US" dirty="0" smtClean="0"/>
          </a:p>
          <a:p>
            <a:endParaRPr lang="en-US" dirty="0"/>
          </a:p>
        </p:txBody>
      </p:sp>
      <p:sp>
        <p:nvSpPr>
          <p:cNvPr id="4" name="Slide Number Placeholder 3"/>
          <p:cNvSpPr>
            <a:spLocks noGrp="1"/>
          </p:cNvSpPr>
          <p:nvPr>
            <p:ph type="sldNum" sz="quarter" idx="10"/>
          </p:nvPr>
        </p:nvSpPr>
        <p:spPr/>
        <p:txBody>
          <a:bodyPr/>
          <a:lstStyle/>
          <a:p>
            <a:fld id="{0F8C3057-D8C7-3446-9A91-8A752B787481}" type="slidenum">
              <a:rPr lang="en-US" smtClean="0"/>
              <a:t>6</a:t>
            </a:fld>
            <a:endParaRPr lang="en-US"/>
          </a:p>
        </p:txBody>
      </p:sp>
    </p:spTree>
    <p:extLst>
      <p:ext uri="{BB962C8B-B14F-4D97-AF65-F5344CB8AC3E}">
        <p14:creationId xmlns:p14="http://schemas.microsoft.com/office/powerpoint/2010/main" val="2227054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shows an example MRMS</a:t>
            </a:r>
            <a:r>
              <a:rPr lang="en-US" baseline="0" dirty="0" smtClean="0"/>
              <a:t> surface precipitation type field (color map) overlaid with the </a:t>
            </a:r>
            <a:r>
              <a:rPr lang="en-US" baseline="0" dirty="0" err="1" smtClean="0"/>
              <a:t>mPING</a:t>
            </a:r>
            <a:r>
              <a:rPr lang="en-US" baseline="0" dirty="0" smtClean="0"/>
              <a:t> observations (symbols).   The rain/snow line matched the surface observations quite well in this case.</a:t>
            </a:r>
            <a:endParaRPr lang="en-US" dirty="0"/>
          </a:p>
        </p:txBody>
      </p:sp>
      <p:sp>
        <p:nvSpPr>
          <p:cNvPr id="4" name="Slide Number Placeholder 3"/>
          <p:cNvSpPr>
            <a:spLocks noGrp="1"/>
          </p:cNvSpPr>
          <p:nvPr>
            <p:ph type="sldNum" sz="quarter" idx="10"/>
          </p:nvPr>
        </p:nvSpPr>
        <p:spPr/>
        <p:txBody>
          <a:bodyPr/>
          <a:lstStyle/>
          <a:p>
            <a:fld id="{0F8C3057-D8C7-3446-9A91-8A752B787481}" type="slidenum">
              <a:rPr lang="en-US" smtClean="0"/>
              <a:t>7</a:t>
            </a:fld>
            <a:endParaRPr lang="en-US"/>
          </a:p>
        </p:txBody>
      </p:sp>
    </p:spTree>
    <p:extLst>
      <p:ext uri="{BB962C8B-B14F-4D97-AF65-F5344CB8AC3E}">
        <p14:creationId xmlns:p14="http://schemas.microsoft.com/office/powerpoint/2010/main" val="205970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slide shows the fractional mean absolute error of four daily QPEs with respect to the </a:t>
            </a:r>
            <a:r>
              <a:rPr lang="en-US" baseline="0" dirty="0" err="1" smtClean="0"/>
              <a:t>CoCoRaHS</a:t>
            </a:r>
            <a:r>
              <a:rPr lang="en-US" baseline="0" dirty="0" smtClean="0"/>
              <a:t> gauges over the entire year of 2014.</a:t>
            </a:r>
          </a:p>
          <a:p>
            <a:endParaRPr lang="en-US" baseline="0" dirty="0" smtClean="0"/>
          </a:p>
          <a:p>
            <a:r>
              <a:rPr lang="en-US" baseline="0" dirty="0" err="1" smtClean="0"/>
              <a:t>CoCoRaHS</a:t>
            </a:r>
            <a:r>
              <a:rPr lang="en-US" baseline="0" dirty="0" smtClean="0"/>
              <a:t> stands for community collaborative rain, hail and snow network, and the data are manually observed by volunteers. </a:t>
            </a:r>
          </a:p>
          <a:p>
            <a:endParaRPr lang="en-US" baseline="0" dirty="0" smtClean="0"/>
          </a:p>
          <a:p>
            <a:r>
              <a:rPr lang="en-US" baseline="0" dirty="0" smtClean="0"/>
              <a:t>The red line is the NWS operational radar only QPE called Stage-II, the blue line is the MRMS radar QPE, and green line MRMS local-gauge bias corrected radar QPE.  All three are real-time automated QPE products.   Among them, MRMS QPE has the highest spatial and temporal resolution and shortest latency since it does not need to wait for gauge data.</a:t>
            </a:r>
          </a:p>
          <a:p>
            <a:endParaRPr lang="en-US" baseline="0" dirty="0" smtClean="0"/>
          </a:p>
          <a:p>
            <a:r>
              <a:rPr lang="en-US" baseline="0" dirty="0" smtClean="0"/>
              <a:t>The orange line is another NWS operational QPE product called Stage-IV.  It is manually created by forecasters using radar, gauge (including </a:t>
            </a:r>
            <a:r>
              <a:rPr lang="en-US" baseline="0" dirty="0" err="1" smtClean="0"/>
              <a:t>cocorahs</a:t>
            </a:r>
            <a:r>
              <a:rPr lang="en-US" baseline="0" dirty="0" smtClean="0"/>
              <a:t>), and sometime satellite data.   Stage-IV is considered the most accurate national QPE, although it is a little coarser resolution and has a long latency due to the manual quality assurance processes.</a:t>
            </a:r>
          </a:p>
          <a:p>
            <a:endParaRPr lang="en-US" baseline="0" dirty="0" smtClean="0"/>
          </a:p>
          <a:p>
            <a:r>
              <a:rPr lang="en-US" baseline="0" dirty="0" smtClean="0"/>
              <a:t>The figure shows that the MRMS radar QPE provided consistent improvements over the Stage-II radar only QPE.</a:t>
            </a:r>
          </a:p>
          <a:p>
            <a:endParaRPr lang="en-US" baseline="0" dirty="0" smtClean="0"/>
          </a:p>
          <a:p>
            <a:r>
              <a:rPr lang="en-US" baseline="0" dirty="0" smtClean="0"/>
              <a:t>The MRMS local gauge bias corrected QPE provided further improvements over the radar QPE.  Both MRMS products have been used by river forecast centers as an input for their Stage-IV product.</a:t>
            </a:r>
          </a:p>
        </p:txBody>
      </p:sp>
      <p:sp>
        <p:nvSpPr>
          <p:cNvPr id="4" name="Slide Number Placeholder 3"/>
          <p:cNvSpPr>
            <a:spLocks noGrp="1"/>
          </p:cNvSpPr>
          <p:nvPr>
            <p:ph type="sldNum" sz="quarter" idx="10"/>
          </p:nvPr>
        </p:nvSpPr>
        <p:spPr/>
        <p:txBody>
          <a:bodyPr/>
          <a:lstStyle/>
          <a:p>
            <a:fld id="{0F8C3057-D8C7-3446-9A91-8A752B787481}" type="slidenum">
              <a:rPr lang="en-US" smtClean="0"/>
              <a:t>8</a:t>
            </a:fld>
            <a:endParaRPr lang="en-US"/>
          </a:p>
        </p:txBody>
      </p:sp>
    </p:spTree>
    <p:extLst>
      <p:ext uri="{BB962C8B-B14F-4D97-AF65-F5344CB8AC3E}">
        <p14:creationId xmlns:p14="http://schemas.microsoft.com/office/powerpoint/2010/main" val="2372661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8C3057-D8C7-3446-9A91-8A752B787481}" type="slidenum">
              <a:rPr lang="en-US" smtClean="0"/>
              <a:t>9</a:t>
            </a:fld>
            <a:endParaRPr lang="en-US"/>
          </a:p>
        </p:txBody>
      </p:sp>
    </p:spTree>
    <p:extLst>
      <p:ext uri="{BB962C8B-B14F-4D97-AF65-F5344CB8AC3E}">
        <p14:creationId xmlns:p14="http://schemas.microsoft.com/office/powerpoint/2010/main" val="32790715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 Id="rId3"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 Id="rId3"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 Id="rId3"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 Id="rId3"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 Id="rId3"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 Id="rId3"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 Id="rId3"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 Id="rId3"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Three Pictures">
    <p:bg>
      <p:bgRef idx="1001">
        <a:schemeClr val="bg2"/>
      </p:bgRef>
    </p:bg>
    <p:spTree>
      <p:nvGrpSpPr>
        <p:cNvPr id="1" name=""/>
        <p:cNvGrpSpPr/>
        <p:nvPr/>
      </p:nvGrpSpPr>
      <p:grpSpPr>
        <a:xfrm>
          <a:off x="0" y="0"/>
          <a:ext cx="0" cy="0"/>
          <a:chOff x="0" y="0"/>
          <a:chExt cx="0" cy="0"/>
        </a:xfrm>
      </p:grpSpPr>
      <p:pic>
        <p:nvPicPr>
          <p:cNvPr id="11" name="Picture Placeholder 12" descr="BlueDome_w_scud.psd"/>
          <p:cNvPicPr>
            <a:picLocks noChangeAspect="1"/>
          </p:cNvPicPr>
          <p:nvPr userDrawn="1"/>
        </p:nvPicPr>
        <p:blipFill rotWithShape="1">
          <a:blip r:embed="rId2" cstate="print">
            <a:extLst>
              <a:ext uri="{28A0092B-C50C-407E-A947-70E740481C1C}">
                <a14:useLocalDpi xmlns:a14="http://schemas.microsoft.com/office/drawing/2010/main"/>
              </a:ext>
            </a:extLst>
          </a:blip>
          <a:srcRect t="-315"/>
          <a:stretch/>
        </p:blipFill>
        <p:spPr>
          <a:xfrm>
            <a:off x="0" y="-9339"/>
            <a:ext cx="2234144" cy="4281714"/>
          </a:xfrm>
          <a:prstGeom prst="rect">
            <a:avLst/>
          </a:prstGeom>
        </p:spPr>
      </p:pic>
      <p:pic>
        <p:nvPicPr>
          <p:cNvPr id="13" name="Picture Placeholder 11" descr="090605_Wyoming6_Coniglio.psd"/>
          <p:cNvPicPr>
            <a:picLocks noChangeAspect="1"/>
          </p:cNvPicPr>
          <p:nvPr userDrawn="1"/>
        </p:nvPicPr>
        <p:blipFill rotWithShape="1">
          <a:blip r:embed="rId3" cstate="print">
            <a:extLst>
              <a:ext uri="{28A0092B-C50C-407E-A947-70E740481C1C}">
                <a14:useLocalDpi xmlns:a14="http://schemas.microsoft.com/office/drawing/2010/main"/>
              </a:ext>
            </a:extLst>
          </a:blip>
          <a:srcRect t="-315"/>
          <a:stretch/>
        </p:blipFill>
        <p:spPr>
          <a:xfrm>
            <a:off x="2319004" y="-9339"/>
            <a:ext cx="4505991" cy="4281714"/>
          </a:xfrm>
          <a:prstGeom prst="rect">
            <a:avLst/>
          </a:prstGeom>
        </p:spPr>
      </p:pic>
      <p:pic>
        <p:nvPicPr>
          <p:cNvPr id="14" name="Picture Placeholder 13" descr="15764.psd"/>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6909855" y="2924"/>
            <a:ext cx="2234144" cy="4272375"/>
          </a:xfrm>
          <a:prstGeom prst="rect">
            <a:avLst/>
          </a:prstGeom>
        </p:spPr>
      </p:pic>
      <p:sp>
        <p:nvSpPr>
          <p:cNvPr id="2" name="Title 1"/>
          <p:cNvSpPr>
            <a:spLocks noGrp="1"/>
          </p:cNvSpPr>
          <p:nvPr>
            <p:ph type="ctrTitle"/>
          </p:nvPr>
        </p:nvSpPr>
        <p:spPr>
          <a:xfrm>
            <a:off x="0" y="4295141"/>
            <a:ext cx="9143999" cy="1162085"/>
          </a:xfrm>
          <a:prstGeom prst="rect">
            <a:avLst/>
          </a:prstGeom>
        </p:spPr>
        <p:txBody>
          <a:bodyPr anchor="ctr" anchorCtr="0">
            <a:normAutofit/>
          </a:bodyPr>
          <a:lstStyle>
            <a:lvl1pPr algn="r">
              <a:defRPr sz="3200" baseline="0">
                <a:solidFill>
                  <a:schemeClr val="tx1"/>
                </a:solidFill>
              </a:defRPr>
            </a:lvl1pPr>
          </a:lstStyle>
          <a:p>
            <a:r>
              <a:rPr lang="en-US" smtClean="0"/>
              <a:t>Click to edit Master title style</a:t>
            </a:r>
            <a:endParaRPr dirty="0"/>
          </a:p>
        </p:txBody>
      </p:sp>
      <p:sp>
        <p:nvSpPr>
          <p:cNvPr id="3" name="Subtitle 2"/>
          <p:cNvSpPr>
            <a:spLocks noGrp="1"/>
          </p:cNvSpPr>
          <p:nvPr>
            <p:ph type="subTitle" idx="1"/>
          </p:nvPr>
        </p:nvSpPr>
        <p:spPr>
          <a:xfrm>
            <a:off x="3552484" y="5457226"/>
            <a:ext cx="5591516" cy="1399138"/>
          </a:xfrm>
          <a:prstGeom prst="rect">
            <a:avLst/>
          </a:prstGeom>
        </p:spPr>
        <p:txBody>
          <a:bodyPr>
            <a:noAutofit/>
          </a:bodyPr>
          <a:lstStyle>
            <a:lvl1pPr marL="0" indent="0" algn="r">
              <a:spcBef>
                <a:spcPct val="0"/>
              </a:spcBef>
              <a:buNone/>
              <a:defRPr sz="18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grpSp>
        <p:nvGrpSpPr>
          <p:cNvPr id="7" name="Group 6"/>
          <p:cNvGrpSpPr/>
          <p:nvPr userDrawn="1"/>
        </p:nvGrpSpPr>
        <p:grpSpPr>
          <a:xfrm>
            <a:off x="214652" y="6032501"/>
            <a:ext cx="2476501" cy="698500"/>
            <a:chOff x="1823332" y="6023429"/>
            <a:chExt cx="2476501" cy="698500"/>
          </a:xfrm>
        </p:grpSpPr>
        <p:pic>
          <p:nvPicPr>
            <p:cNvPr id="4" name="Picture 3" descr="noaa_wt.png"/>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2713204" y="6023429"/>
              <a:ext cx="696758" cy="698500"/>
            </a:xfrm>
            <a:prstGeom prst="rect">
              <a:avLst/>
            </a:prstGeom>
          </p:spPr>
        </p:pic>
        <p:pic>
          <p:nvPicPr>
            <p:cNvPr id="5" name="Picture 4" descr="US-DeptOfCommerce-Seal.png"/>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823332" y="6032501"/>
              <a:ext cx="680357" cy="680357"/>
            </a:xfrm>
            <a:prstGeom prst="rect">
              <a:avLst/>
            </a:prstGeom>
          </p:spPr>
        </p:pic>
        <p:pic>
          <p:nvPicPr>
            <p:cNvPr id="6" name="Picture 5" descr="universal_gold_b.png"/>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3619476" y="6032501"/>
              <a:ext cx="680357" cy="680357"/>
            </a:xfrm>
            <a:prstGeom prst="rect">
              <a:avLst/>
            </a:prstGeom>
          </p:spPr>
        </p:pic>
      </p:grpSp>
    </p:spTree>
    <p:extLst>
      <p:ext uri="{BB962C8B-B14F-4D97-AF65-F5344CB8AC3E}">
        <p14:creationId xmlns:p14="http://schemas.microsoft.com/office/powerpoint/2010/main" val="1407048149"/>
      </p:ext>
    </p:extLst>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79463" y="898809"/>
            <a:ext cx="7583488" cy="1143000"/>
          </a:xfrm>
          <a:prstGeom prst="rect">
            <a:avLst/>
          </a:prstGeom>
        </p:spPr>
        <p:txBody>
          <a:bodyPr/>
          <a:lstStyle/>
          <a:p>
            <a:r>
              <a:rPr lang="en-US" smtClean="0"/>
              <a:t>Click to edit Master title style</a:t>
            </a:r>
            <a:endParaRPr dirty="0"/>
          </a:p>
        </p:txBody>
      </p:sp>
      <p:pic>
        <p:nvPicPr>
          <p:cNvPr id="7" name="Picture 6" descr="pan1a.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4000" cy="731520"/>
          </a:xfrm>
          <a:prstGeom prst="rect">
            <a:avLst/>
          </a:prstGeom>
        </p:spPr>
      </p:pic>
      <p:pic>
        <p:nvPicPr>
          <p:cNvPr id="10" name="Picture 9" descr="pan1a.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731520"/>
          </a:xfrm>
          <a:prstGeom prst="rect">
            <a:avLst/>
          </a:prstGeom>
        </p:spPr>
      </p:pic>
      <p:sp>
        <p:nvSpPr>
          <p:cNvPr id="13" name="Rectangle 12"/>
          <p:cNvSpPr/>
          <p:nvPr userDrawn="1"/>
        </p:nvSpPr>
        <p:spPr>
          <a:xfrm>
            <a:off x="0" y="6408385"/>
            <a:ext cx="9144000" cy="453920"/>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l"/>
            <a:endParaRPr lang="en-US" dirty="0">
              <a:solidFill>
                <a:schemeClr val="bg1"/>
              </a:solidFill>
            </a:endParaRPr>
          </a:p>
        </p:txBody>
      </p:sp>
      <p:sp>
        <p:nvSpPr>
          <p:cNvPr id="14" name="Footer Placeholder 8"/>
          <p:cNvSpPr>
            <a:spLocks noGrp="1"/>
          </p:cNvSpPr>
          <p:nvPr>
            <p:ph type="ftr" sz="quarter" idx="3"/>
          </p:nvPr>
        </p:nvSpPr>
        <p:spPr>
          <a:xfrm>
            <a:off x="779463" y="6452783"/>
            <a:ext cx="4174404" cy="365125"/>
          </a:xfrm>
          <a:prstGeom prst="rect">
            <a:avLst/>
          </a:prstGeom>
        </p:spPr>
        <p:txBody>
          <a:bodyPr vert="horz" lIns="91440" tIns="45720" rIns="91440" bIns="45720" rtlCol="0" anchor="ctr"/>
          <a:lstStyle>
            <a:lvl1pPr algn="l">
              <a:defRPr sz="1400">
                <a:solidFill>
                  <a:schemeClr val="bg1"/>
                </a:solidFill>
              </a:defRPr>
            </a:lvl1pPr>
          </a:lstStyle>
          <a:p>
            <a:endParaRPr lang="en-US" dirty="0"/>
          </a:p>
        </p:txBody>
      </p:sp>
      <p:sp>
        <p:nvSpPr>
          <p:cNvPr id="15" name="Slide Number Placeholder 10"/>
          <p:cNvSpPr>
            <a:spLocks noGrp="1"/>
          </p:cNvSpPr>
          <p:nvPr>
            <p:ph type="sldNum" sz="quarter" idx="4"/>
          </p:nvPr>
        </p:nvSpPr>
        <p:spPr>
          <a:xfrm>
            <a:off x="6836447" y="6452783"/>
            <a:ext cx="2133600" cy="365125"/>
          </a:xfrm>
          <a:prstGeom prst="rect">
            <a:avLst/>
          </a:prstGeom>
        </p:spPr>
        <p:txBody>
          <a:bodyPr vert="horz" lIns="91440" tIns="45720" rIns="91440" bIns="45720" rtlCol="0" anchor="ctr"/>
          <a:lstStyle>
            <a:lvl1pPr algn="r">
              <a:defRPr sz="1400">
                <a:solidFill>
                  <a:schemeClr val="bg1"/>
                </a:solidFill>
                <a:latin typeface="Arial"/>
                <a:cs typeface="Arial"/>
              </a:defRPr>
            </a:lvl1pPr>
          </a:lstStyle>
          <a:p>
            <a:fld id="{2AE81A39-2840-ED4D-A514-D08330109612}" type="slidenum">
              <a:rPr lang="en-US" smtClean="0"/>
              <a:pPr/>
              <a:t>‹#›</a:t>
            </a:fld>
            <a:endParaRPr lang="en-US" dirty="0"/>
          </a:p>
        </p:txBody>
      </p:sp>
      <p:pic>
        <p:nvPicPr>
          <p:cNvPr id="16" name="Picture 15" descr="universal_gold_b.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2922" y="6068206"/>
            <a:ext cx="680357" cy="6803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No Banner)">
    <p:spTree>
      <p:nvGrpSpPr>
        <p:cNvPr id="1" name=""/>
        <p:cNvGrpSpPr/>
        <p:nvPr/>
      </p:nvGrpSpPr>
      <p:grpSpPr>
        <a:xfrm>
          <a:off x="0" y="0"/>
          <a:ext cx="0" cy="0"/>
          <a:chOff x="0" y="0"/>
          <a:chExt cx="0" cy="0"/>
        </a:xfrm>
      </p:grpSpPr>
      <p:sp>
        <p:nvSpPr>
          <p:cNvPr id="2" name="Title 1"/>
          <p:cNvSpPr>
            <a:spLocks noGrp="1"/>
          </p:cNvSpPr>
          <p:nvPr>
            <p:ph type="title"/>
          </p:nvPr>
        </p:nvSpPr>
        <p:spPr>
          <a:xfrm>
            <a:off x="779463" y="825721"/>
            <a:ext cx="7583488" cy="1143000"/>
          </a:xfrm>
          <a:prstGeom prst="rect">
            <a:avLst/>
          </a:prstGeom>
        </p:spPr>
        <p:txBody>
          <a:bodyPr/>
          <a:lstStyle/>
          <a:p>
            <a:r>
              <a:rPr lang="en-US" smtClean="0"/>
              <a:t>Click to edit Master title style</a:t>
            </a:r>
            <a:endParaRPr/>
          </a:p>
        </p:txBody>
      </p:sp>
      <p:sp>
        <p:nvSpPr>
          <p:cNvPr id="9" name="Rectangle 8"/>
          <p:cNvSpPr/>
          <p:nvPr userDrawn="1"/>
        </p:nvSpPr>
        <p:spPr>
          <a:xfrm>
            <a:off x="0" y="6408385"/>
            <a:ext cx="9144000" cy="453920"/>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l"/>
            <a:endParaRPr lang="en-US" dirty="0">
              <a:solidFill>
                <a:schemeClr val="bg1"/>
              </a:solidFill>
            </a:endParaRPr>
          </a:p>
        </p:txBody>
      </p:sp>
      <p:sp>
        <p:nvSpPr>
          <p:cNvPr id="10" name="Footer Placeholder 8"/>
          <p:cNvSpPr>
            <a:spLocks noGrp="1"/>
          </p:cNvSpPr>
          <p:nvPr>
            <p:ph type="ftr" sz="quarter" idx="3"/>
          </p:nvPr>
        </p:nvSpPr>
        <p:spPr>
          <a:xfrm>
            <a:off x="779463" y="6452783"/>
            <a:ext cx="4174404" cy="365125"/>
          </a:xfrm>
          <a:prstGeom prst="rect">
            <a:avLst/>
          </a:prstGeom>
        </p:spPr>
        <p:txBody>
          <a:bodyPr vert="horz" lIns="91440" tIns="45720" rIns="91440" bIns="45720" rtlCol="0" anchor="ctr"/>
          <a:lstStyle>
            <a:lvl1pPr algn="l">
              <a:defRPr sz="1400">
                <a:solidFill>
                  <a:schemeClr val="bg1"/>
                </a:solidFill>
                <a:latin typeface="Arial"/>
                <a:cs typeface="Arial"/>
              </a:defRPr>
            </a:lvl1pPr>
          </a:lstStyle>
          <a:p>
            <a:endParaRPr lang="en-US" dirty="0"/>
          </a:p>
        </p:txBody>
      </p:sp>
      <p:sp>
        <p:nvSpPr>
          <p:cNvPr id="13" name="Slide Number Placeholder 10"/>
          <p:cNvSpPr>
            <a:spLocks noGrp="1"/>
          </p:cNvSpPr>
          <p:nvPr>
            <p:ph type="sldNum" sz="quarter" idx="4"/>
          </p:nvPr>
        </p:nvSpPr>
        <p:spPr>
          <a:xfrm>
            <a:off x="6836447" y="6452783"/>
            <a:ext cx="2133600" cy="365125"/>
          </a:xfrm>
          <a:prstGeom prst="rect">
            <a:avLst/>
          </a:prstGeom>
        </p:spPr>
        <p:txBody>
          <a:bodyPr vert="horz" lIns="91440" tIns="45720" rIns="91440" bIns="45720" rtlCol="0" anchor="ctr"/>
          <a:lstStyle>
            <a:lvl1pPr algn="r">
              <a:defRPr sz="1400">
                <a:solidFill>
                  <a:schemeClr val="bg1"/>
                </a:solidFill>
                <a:latin typeface="Arial"/>
                <a:cs typeface="Arial"/>
              </a:defRPr>
            </a:lvl1pPr>
          </a:lstStyle>
          <a:p>
            <a:fld id="{2AE81A39-2840-ED4D-A514-D08330109612}" type="slidenum">
              <a:rPr lang="en-US" smtClean="0"/>
              <a:pPr/>
              <a:t>‹#›</a:t>
            </a:fld>
            <a:endParaRPr lang="en-US" dirty="0"/>
          </a:p>
        </p:txBody>
      </p:sp>
      <p:pic>
        <p:nvPicPr>
          <p:cNvPr id="14" name="Picture 13" descr="universal_gold_b.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2922" y="6068206"/>
            <a:ext cx="680357" cy="680357"/>
          </a:xfrm>
          <a:prstGeom prst="rect">
            <a:avLst/>
          </a:prstGeom>
        </p:spPr>
      </p:pic>
    </p:spTree>
    <p:extLst>
      <p:ext uri="{BB962C8B-B14F-4D97-AF65-F5344CB8AC3E}">
        <p14:creationId xmlns:p14="http://schemas.microsoft.com/office/powerpoint/2010/main" val="3586874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pan1a.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4000" cy="731520"/>
          </a:xfrm>
          <a:prstGeom prst="rect">
            <a:avLst/>
          </a:prstGeom>
        </p:spPr>
      </p:pic>
      <p:pic>
        <p:nvPicPr>
          <p:cNvPr id="11" name="Picture 10" descr="pan1a.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731520"/>
          </a:xfrm>
          <a:prstGeom prst="rect">
            <a:avLst/>
          </a:prstGeom>
        </p:spPr>
      </p:pic>
      <p:sp>
        <p:nvSpPr>
          <p:cNvPr id="12" name="Rectangle 11"/>
          <p:cNvSpPr/>
          <p:nvPr userDrawn="1"/>
        </p:nvSpPr>
        <p:spPr>
          <a:xfrm>
            <a:off x="0" y="6408385"/>
            <a:ext cx="9144000" cy="453920"/>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l"/>
            <a:endParaRPr lang="en-US" dirty="0">
              <a:solidFill>
                <a:schemeClr val="bg1"/>
              </a:solidFill>
            </a:endParaRPr>
          </a:p>
        </p:txBody>
      </p:sp>
      <p:sp>
        <p:nvSpPr>
          <p:cNvPr id="13" name="Footer Placeholder 8"/>
          <p:cNvSpPr>
            <a:spLocks noGrp="1"/>
          </p:cNvSpPr>
          <p:nvPr>
            <p:ph type="ftr" sz="quarter" idx="3"/>
          </p:nvPr>
        </p:nvSpPr>
        <p:spPr>
          <a:xfrm>
            <a:off x="779463" y="6452783"/>
            <a:ext cx="4174404" cy="365125"/>
          </a:xfrm>
          <a:prstGeom prst="rect">
            <a:avLst/>
          </a:prstGeom>
        </p:spPr>
        <p:txBody>
          <a:bodyPr vert="horz" lIns="91440" tIns="45720" rIns="91440" bIns="45720" rtlCol="0" anchor="ctr"/>
          <a:lstStyle>
            <a:lvl1pPr algn="l">
              <a:defRPr sz="1400">
                <a:solidFill>
                  <a:schemeClr val="bg1"/>
                </a:solidFill>
                <a:latin typeface="Arial"/>
                <a:cs typeface="Arial"/>
              </a:defRPr>
            </a:lvl1pPr>
          </a:lstStyle>
          <a:p>
            <a:endParaRPr lang="en-US" dirty="0"/>
          </a:p>
        </p:txBody>
      </p:sp>
      <p:sp>
        <p:nvSpPr>
          <p:cNvPr id="14" name="Slide Number Placeholder 10"/>
          <p:cNvSpPr>
            <a:spLocks noGrp="1"/>
          </p:cNvSpPr>
          <p:nvPr>
            <p:ph type="sldNum" sz="quarter" idx="4"/>
          </p:nvPr>
        </p:nvSpPr>
        <p:spPr>
          <a:xfrm>
            <a:off x="6836447" y="6452783"/>
            <a:ext cx="2133600" cy="365125"/>
          </a:xfrm>
          <a:prstGeom prst="rect">
            <a:avLst/>
          </a:prstGeom>
        </p:spPr>
        <p:txBody>
          <a:bodyPr vert="horz" lIns="91440" tIns="45720" rIns="91440" bIns="45720" rtlCol="0" anchor="ctr"/>
          <a:lstStyle>
            <a:lvl1pPr algn="r">
              <a:defRPr sz="1400">
                <a:solidFill>
                  <a:schemeClr val="bg1"/>
                </a:solidFill>
                <a:latin typeface="Arial"/>
                <a:cs typeface="Arial"/>
              </a:defRPr>
            </a:lvl1pPr>
          </a:lstStyle>
          <a:p>
            <a:fld id="{2AE81A39-2840-ED4D-A514-D08330109612}" type="slidenum">
              <a:rPr lang="en-US" smtClean="0"/>
              <a:pPr/>
              <a:t>‹#›</a:t>
            </a:fld>
            <a:endParaRPr lang="en-US" dirty="0"/>
          </a:p>
        </p:txBody>
      </p:sp>
      <p:pic>
        <p:nvPicPr>
          <p:cNvPr id="15" name="Picture 14" descr="universal_gold_b.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2922" y="6068206"/>
            <a:ext cx="680357" cy="6803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No Banner)">
    <p:spTree>
      <p:nvGrpSpPr>
        <p:cNvPr id="1" name=""/>
        <p:cNvGrpSpPr/>
        <p:nvPr/>
      </p:nvGrpSpPr>
      <p:grpSpPr>
        <a:xfrm>
          <a:off x="0" y="0"/>
          <a:ext cx="0" cy="0"/>
          <a:chOff x="0" y="0"/>
          <a:chExt cx="0" cy="0"/>
        </a:xfrm>
      </p:grpSpPr>
      <p:sp>
        <p:nvSpPr>
          <p:cNvPr id="10" name="Rectangle 9"/>
          <p:cNvSpPr/>
          <p:nvPr userDrawn="1"/>
        </p:nvSpPr>
        <p:spPr>
          <a:xfrm>
            <a:off x="0" y="6408385"/>
            <a:ext cx="9144000" cy="453920"/>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l"/>
            <a:endParaRPr lang="en-US" dirty="0">
              <a:solidFill>
                <a:schemeClr val="bg1"/>
              </a:solidFill>
            </a:endParaRPr>
          </a:p>
        </p:txBody>
      </p:sp>
      <p:sp>
        <p:nvSpPr>
          <p:cNvPr id="11" name="Footer Placeholder 8"/>
          <p:cNvSpPr>
            <a:spLocks noGrp="1"/>
          </p:cNvSpPr>
          <p:nvPr>
            <p:ph type="ftr" sz="quarter" idx="3"/>
          </p:nvPr>
        </p:nvSpPr>
        <p:spPr>
          <a:xfrm>
            <a:off x="779463" y="6452783"/>
            <a:ext cx="4174404" cy="365125"/>
          </a:xfrm>
          <a:prstGeom prst="rect">
            <a:avLst/>
          </a:prstGeom>
        </p:spPr>
        <p:txBody>
          <a:bodyPr vert="horz" lIns="91440" tIns="45720" rIns="91440" bIns="45720" rtlCol="0" anchor="ctr"/>
          <a:lstStyle>
            <a:lvl1pPr algn="l">
              <a:defRPr sz="1400">
                <a:solidFill>
                  <a:schemeClr val="bg1"/>
                </a:solidFill>
                <a:latin typeface="Arial"/>
                <a:cs typeface="Arial"/>
              </a:defRPr>
            </a:lvl1pPr>
          </a:lstStyle>
          <a:p>
            <a:endParaRPr lang="en-US" dirty="0"/>
          </a:p>
        </p:txBody>
      </p:sp>
      <p:sp>
        <p:nvSpPr>
          <p:cNvPr id="12" name="Slide Number Placeholder 10"/>
          <p:cNvSpPr>
            <a:spLocks noGrp="1"/>
          </p:cNvSpPr>
          <p:nvPr>
            <p:ph type="sldNum" sz="quarter" idx="4"/>
          </p:nvPr>
        </p:nvSpPr>
        <p:spPr>
          <a:xfrm>
            <a:off x="6836447" y="6452783"/>
            <a:ext cx="2133600" cy="365125"/>
          </a:xfrm>
          <a:prstGeom prst="rect">
            <a:avLst/>
          </a:prstGeom>
        </p:spPr>
        <p:txBody>
          <a:bodyPr vert="horz" lIns="91440" tIns="45720" rIns="91440" bIns="45720" rtlCol="0" anchor="ctr"/>
          <a:lstStyle>
            <a:lvl1pPr algn="r">
              <a:defRPr sz="1400">
                <a:solidFill>
                  <a:schemeClr val="bg1"/>
                </a:solidFill>
                <a:latin typeface="Arial"/>
                <a:cs typeface="Arial"/>
              </a:defRPr>
            </a:lvl1pPr>
          </a:lstStyle>
          <a:p>
            <a:fld id="{2AE81A39-2840-ED4D-A514-D08330109612}" type="slidenum">
              <a:rPr lang="en-US" smtClean="0"/>
              <a:pPr/>
              <a:t>‹#›</a:t>
            </a:fld>
            <a:endParaRPr lang="en-US" dirty="0"/>
          </a:p>
        </p:txBody>
      </p:sp>
      <p:pic>
        <p:nvPicPr>
          <p:cNvPr id="13" name="Picture 12" descr="universal_gold_b.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2922" y="6068206"/>
            <a:ext cx="680357" cy="680357"/>
          </a:xfrm>
          <a:prstGeom prst="rect">
            <a:avLst/>
          </a:prstGeom>
        </p:spPr>
      </p:pic>
    </p:spTree>
    <p:extLst>
      <p:ext uri="{BB962C8B-B14F-4D97-AF65-F5344CB8AC3E}">
        <p14:creationId xmlns:p14="http://schemas.microsoft.com/office/powerpoint/2010/main" val="3224595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5780" y="2177303"/>
            <a:ext cx="3657600" cy="1162050"/>
          </a:xfrm>
          <a:prstGeom prst="rect">
            <a:avLst/>
          </a:prstGeom>
        </p:spPr>
        <p:txBody>
          <a:bodyPr anchor="b">
            <a:normAutofit/>
          </a:bodyPr>
          <a:lstStyle>
            <a:lvl1pPr algn="l">
              <a:defRPr sz="3000" b="0">
                <a:solidFill>
                  <a:schemeClr val="bg2"/>
                </a:solidFill>
              </a:defRPr>
            </a:lvl1pPr>
          </a:lstStyle>
          <a:p>
            <a:r>
              <a:rPr lang="en-US" smtClean="0"/>
              <a:t>Click to edit Master title style</a:t>
            </a:r>
            <a:endParaRPr dirty="0"/>
          </a:p>
        </p:txBody>
      </p:sp>
      <p:sp>
        <p:nvSpPr>
          <p:cNvPr id="3" name="Content Placeholder 2"/>
          <p:cNvSpPr>
            <a:spLocks noGrp="1"/>
          </p:cNvSpPr>
          <p:nvPr>
            <p:ph idx="1"/>
          </p:nvPr>
        </p:nvSpPr>
        <p:spPr>
          <a:xfrm>
            <a:off x="4945380" y="922774"/>
            <a:ext cx="3657600" cy="5271696"/>
          </a:xfrm>
          <a:prstGeom prst="rect">
            <a:avLst/>
          </a:prstGeo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25780" y="3352799"/>
            <a:ext cx="3657600" cy="2841671"/>
          </a:xfrm>
          <a:prstGeom prst="rect">
            <a:avLst/>
          </a:prstGeom>
        </p:spPr>
        <p:txBody>
          <a:bodyPr>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9" name="Picture 8" descr="pan1a.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4000" cy="731520"/>
          </a:xfrm>
          <a:prstGeom prst="rect">
            <a:avLst/>
          </a:prstGeom>
        </p:spPr>
      </p:pic>
      <p:pic>
        <p:nvPicPr>
          <p:cNvPr id="11" name="Picture 10" descr="pan1a.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731520"/>
          </a:xfrm>
          <a:prstGeom prst="rect">
            <a:avLst/>
          </a:prstGeom>
        </p:spPr>
      </p:pic>
      <p:sp>
        <p:nvSpPr>
          <p:cNvPr id="13" name="Rectangle 12"/>
          <p:cNvSpPr/>
          <p:nvPr userDrawn="1"/>
        </p:nvSpPr>
        <p:spPr>
          <a:xfrm>
            <a:off x="0" y="6408385"/>
            <a:ext cx="9144000" cy="453920"/>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l"/>
            <a:endParaRPr lang="en-US" dirty="0">
              <a:solidFill>
                <a:schemeClr val="bg1"/>
              </a:solidFill>
            </a:endParaRPr>
          </a:p>
        </p:txBody>
      </p:sp>
      <p:sp>
        <p:nvSpPr>
          <p:cNvPr id="14" name="Footer Placeholder 8"/>
          <p:cNvSpPr>
            <a:spLocks noGrp="1"/>
          </p:cNvSpPr>
          <p:nvPr>
            <p:ph type="ftr" sz="quarter" idx="3"/>
          </p:nvPr>
        </p:nvSpPr>
        <p:spPr>
          <a:xfrm>
            <a:off x="779463" y="6452783"/>
            <a:ext cx="4174404" cy="365125"/>
          </a:xfrm>
          <a:prstGeom prst="rect">
            <a:avLst/>
          </a:prstGeom>
        </p:spPr>
        <p:txBody>
          <a:bodyPr vert="horz" lIns="91440" tIns="45720" rIns="91440" bIns="45720" rtlCol="0" anchor="ctr"/>
          <a:lstStyle>
            <a:lvl1pPr algn="l">
              <a:defRPr sz="1400">
                <a:solidFill>
                  <a:schemeClr val="bg1"/>
                </a:solidFill>
              </a:defRPr>
            </a:lvl1pPr>
          </a:lstStyle>
          <a:p>
            <a:endParaRPr lang="en-US" dirty="0"/>
          </a:p>
        </p:txBody>
      </p:sp>
      <p:sp>
        <p:nvSpPr>
          <p:cNvPr id="15" name="Slide Number Placeholder 10"/>
          <p:cNvSpPr>
            <a:spLocks noGrp="1"/>
          </p:cNvSpPr>
          <p:nvPr>
            <p:ph type="sldNum" sz="quarter" idx="4"/>
          </p:nvPr>
        </p:nvSpPr>
        <p:spPr>
          <a:xfrm>
            <a:off x="6836447" y="6452783"/>
            <a:ext cx="2133600" cy="365125"/>
          </a:xfrm>
          <a:prstGeom prst="rect">
            <a:avLst/>
          </a:prstGeom>
        </p:spPr>
        <p:txBody>
          <a:bodyPr vert="horz" lIns="91440" tIns="45720" rIns="91440" bIns="45720" rtlCol="0" anchor="ctr"/>
          <a:lstStyle>
            <a:lvl1pPr algn="r">
              <a:defRPr sz="1400">
                <a:solidFill>
                  <a:schemeClr val="bg1"/>
                </a:solidFill>
              </a:defRPr>
            </a:lvl1pPr>
          </a:lstStyle>
          <a:p>
            <a:fld id="{2AE81A39-2840-ED4D-A514-D08330109612}" type="slidenum">
              <a:rPr lang="en-US" smtClean="0"/>
              <a:pPr/>
              <a:t>‹#›</a:t>
            </a:fld>
            <a:endParaRPr lang="en-US" dirty="0"/>
          </a:p>
        </p:txBody>
      </p:sp>
      <p:pic>
        <p:nvPicPr>
          <p:cNvPr id="18" name="Picture 17" descr="universal_gold_b.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2922" y="6068206"/>
            <a:ext cx="680357" cy="6803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No Banner)">
    <p:spTree>
      <p:nvGrpSpPr>
        <p:cNvPr id="1" name=""/>
        <p:cNvGrpSpPr/>
        <p:nvPr/>
      </p:nvGrpSpPr>
      <p:grpSpPr>
        <a:xfrm>
          <a:off x="0" y="0"/>
          <a:ext cx="0" cy="0"/>
          <a:chOff x="0" y="0"/>
          <a:chExt cx="0" cy="0"/>
        </a:xfrm>
      </p:grpSpPr>
      <p:sp>
        <p:nvSpPr>
          <p:cNvPr id="2" name="Title 1"/>
          <p:cNvSpPr>
            <a:spLocks noGrp="1"/>
          </p:cNvSpPr>
          <p:nvPr>
            <p:ph type="title"/>
          </p:nvPr>
        </p:nvSpPr>
        <p:spPr>
          <a:xfrm>
            <a:off x="525780" y="2177303"/>
            <a:ext cx="3657600" cy="1162050"/>
          </a:xfrm>
          <a:prstGeom prst="rect">
            <a:avLst/>
          </a:prstGeom>
        </p:spPr>
        <p:txBody>
          <a:bodyPr anchor="b">
            <a:normAutofit/>
          </a:bodyPr>
          <a:lstStyle>
            <a:lvl1pPr algn="l">
              <a:defRPr sz="3000" b="0">
                <a:solidFill>
                  <a:schemeClr val="bg2"/>
                </a:solidFill>
              </a:defRPr>
            </a:lvl1pPr>
          </a:lstStyle>
          <a:p>
            <a:r>
              <a:rPr lang="en-US" smtClean="0"/>
              <a:t>Click to edit Master title style</a:t>
            </a:r>
            <a:endParaRPr dirty="0"/>
          </a:p>
        </p:txBody>
      </p:sp>
      <p:sp>
        <p:nvSpPr>
          <p:cNvPr id="3" name="Content Placeholder 2"/>
          <p:cNvSpPr>
            <a:spLocks noGrp="1"/>
          </p:cNvSpPr>
          <p:nvPr>
            <p:ph idx="1"/>
          </p:nvPr>
        </p:nvSpPr>
        <p:spPr>
          <a:xfrm>
            <a:off x="4945380" y="609600"/>
            <a:ext cx="3657600" cy="5334000"/>
          </a:xfrm>
          <a:prstGeom prst="rect">
            <a:avLst/>
          </a:prstGeo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25780" y="3352799"/>
            <a:ext cx="3657600" cy="2590801"/>
          </a:xfrm>
          <a:prstGeom prst="rect">
            <a:avLst/>
          </a:prstGeom>
        </p:spPr>
        <p:txBody>
          <a:bodyPr>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Rectangle 9"/>
          <p:cNvSpPr/>
          <p:nvPr userDrawn="1"/>
        </p:nvSpPr>
        <p:spPr>
          <a:xfrm>
            <a:off x="0" y="6408385"/>
            <a:ext cx="9144000" cy="453920"/>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l"/>
            <a:endParaRPr lang="en-US" dirty="0">
              <a:solidFill>
                <a:schemeClr val="bg1"/>
              </a:solidFill>
            </a:endParaRPr>
          </a:p>
        </p:txBody>
      </p:sp>
      <p:sp>
        <p:nvSpPr>
          <p:cNvPr id="11" name="Footer Placeholder 8"/>
          <p:cNvSpPr>
            <a:spLocks noGrp="1"/>
          </p:cNvSpPr>
          <p:nvPr>
            <p:ph type="ftr" sz="quarter" idx="3"/>
          </p:nvPr>
        </p:nvSpPr>
        <p:spPr>
          <a:xfrm>
            <a:off x="779463" y="6452783"/>
            <a:ext cx="4174404" cy="365125"/>
          </a:xfrm>
          <a:prstGeom prst="rect">
            <a:avLst/>
          </a:prstGeom>
        </p:spPr>
        <p:txBody>
          <a:bodyPr vert="horz" lIns="91440" tIns="45720" rIns="91440" bIns="45720" rtlCol="0" anchor="ctr"/>
          <a:lstStyle>
            <a:lvl1pPr algn="l">
              <a:defRPr sz="1400">
                <a:solidFill>
                  <a:schemeClr val="bg1"/>
                </a:solidFill>
              </a:defRPr>
            </a:lvl1pPr>
          </a:lstStyle>
          <a:p>
            <a:endParaRPr lang="en-US" dirty="0"/>
          </a:p>
        </p:txBody>
      </p:sp>
      <p:sp>
        <p:nvSpPr>
          <p:cNvPr id="13" name="Slide Number Placeholder 10"/>
          <p:cNvSpPr>
            <a:spLocks noGrp="1"/>
          </p:cNvSpPr>
          <p:nvPr>
            <p:ph type="sldNum" sz="quarter" idx="4"/>
          </p:nvPr>
        </p:nvSpPr>
        <p:spPr>
          <a:xfrm>
            <a:off x="6836447" y="6452783"/>
            <a:ext cx="2133600" cy="365125"/>
          </a:xfrm>
          <a:prstGeom prst="rect">
            <a:avLst/>
          </a:prstGeom>
        </p:spPr>
        <p:txBody>
          <a:bodyPr vert="horz" lIns="91440" tIns="45720" rIns="91440" bIns="45720" rtlCol="0" anchor="ctr"/>
          <a:lstStyle>
            <a:lvl1pPr algn="r">
              <a:defRPr sz="1400">
                <a:solidFill>
                  <a:schemeClr val="bg1"/>
                </a:solidFill>
              </a:defRPr>
            </a:lvl1pPr>
          </a:lstStyle>
          <a:p>
            <a:fld id="{2AE81A39-2840-ED4D-A514-D08330109612}" type="slidenum">
              <a:rPr lang="en-US" smtClean="0"/>
              <a:pPr/>
              <a:t>‹#›</a:t>
            </a:fld>
            <a:endParaRPr lang="en-US" dirty="0"/>
          </a:p>
        </p:txBody>
      </p:sp>
      <p:pic>
        <p:nvPicPr>
          <p:cNvPr id="14" name="Picture 13" descr="universal_gold_b.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2922" y="6068206"/>
            <a:ext cx="680357" cy="680357"/>
          </a:xfrm>
          <a:prstGeom prst="rect">
            <a:avLst/>
          </a:prstGeom>
        </p:spPr>
      </p:pic>
    </p:spTree>
    <p:extLst>
      <p:ext uri="{BB962C8B-B14F-4D97-AF65-F5344CB8AC3E}">
        <p14:creationId xmlns:p14="http://schemas.microsoft.com/office/powerpoint/2010/main" val="4092518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0352" y="2176272"/>
            <a:ext cx="3657600" cy="1161288"/>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3000" b="0" kern="1200">
                <a:solidFill>
                  <a:srgbClr val="0A4595"/>
                </a:solidFill>
                <a:latin typeface="+mj-lt"/>
                <a:ea typeface="+mj-ea"/>
                <a:cs typeface="+mj-cs"/>
              </a:defRPr>
            </a:lvl1pPr>
          </a:lstStyle>
          <a:p>
            <a:r>
              <a:rPr lang="en-US" smtClean="0"/>
              <a:t>Click to edit Master title style</a:t>
            </a:r>
            <a:endParaRPr dirty="0"/>
          </a:p>
        </p:txBody>
      </p:sp>
      <p:sp>
        <p:nvSpPr>
          <p:cNvPr id="3" name="Picture Placeholder 2"/>
          <p:cNvSpPr>
            <a:spLocks noGrp="1"/>
          </p:cNvSpPr>
          <p:nvPr>
            <p:ph type="pic" idx="1"/>
          </p:nvPr>
        </p:nvSpPr>
        <p:spPr>
          <a:xfrm flipH="1">
            <a:off x="4654475" y="228600"/>
            <a:ext cx="4251960" cy="5965870"/>
          </a:xfrm>
          <a:prstGeom prst="snip2DiagRect">
            <a:avLst>
              <a:gd name="adj1" fmla="val 0"/>
              <a:gd name="adj2" fmla="val 0"/>
            </a:avLst>
          </a:prstGeom>
          <a:effectLst/>
        </p:spPr>
        <p:txBody>
          <a:bodyPr vert="horz" lIns="91440" tIns="45720" rIns="91440" bIns="45720"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dirty="0"/>
          </a:p>
        </p:txBody>
      </p:sp>
      <p:sp>
        <p:nvSpPr>
          <p:cNvPr id="4" name="Text Placeholder 3"/>
          <p:cNvSpPr>
            <a:spLocks noGrp="1"/>
          </p:cNvSpPr>
          <p:nvPr>
            <p:ph type="body" sz="half" idx="2"/>
          </p:nvPr>
        </p:nvSpPr>
        <p:spPr>
          <a:xfrm>
            <a:off x="530352" y="3342401"/>
            <a:ext cx="3657600" cy="2595282"/>
          </a:xfrm>
          <a:prstGeom prst="rect">
            <a:avLst/>
          </a:prstGeom>
        </p:spPr>
        <p:txBody>
          <a:bodyPr>
            <a:normAutofit/>
          </a:bodyPr>
          <a:lstStyle>
            <a:lvl1pPr marL="0" indent="0">
              <a:lnSpc>
                <a:spcPct val="110000"/>
              </a:lnSpc>
              <a:spcBef>
                <a:spcPts val="600"/>
              </a:spcBef>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Rectangle 9"/>
          <p:cNvSpPr/>
          <p:nvPr userDrawn="1"/>
        </p:nvSpPr>
        <p:spPr>
          <a:xfrm>
            <a:off x="0" y="6408385"/>
            <a:ext cx="9144000" cy="453920"/>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l"/>
            <a:endParaRPr lang="en-US" dirty="0">
              <a:solidFill>
                <a:schemeClr val="bg1"/>
              </a:solidFill>
            </a:endParaRPr>
          </a:p>
        </p:txBody>
      </p:sp>
      <p:sp>
        <p:nvSpPr>
          <p:cNvPr id="12" name="Footer Placeholder 8"/>
          <p:cNvSpPr>
            <a:spLocks noGrp="1"/>
          </p:cNvSpPr>
          <p:nvPr>
            <p:ph type="ftr" sz="quarter" idx="3"/>
          </p:nvPr>
        </p:nvSpPr>
        <p:spPr>
          <a:xfrm>
            <a:off x="779463" y="6452783"/>
            <a:ext cx="4174404" cy="365125"/>
          </a:xfrm>
          <a:prstGeom prst="rect">
            <a:avLst/>
          </a:prstGeom>
        </p:spPr>
        <p:txBody>
          <a:bodyPr vert="horz" lIns="91440" tIns="45720" rIns="91440" bIns="45720" rtlCol="0" anchor="ctr"/>
          <a:lstStyle>
            <a:lvl1pPr algn="l">
              <a:defRPr sz="1400">
                <a:solidFill>
                  <a:schemeClr val="bg1"/>
                </a:solidFill>
              </a:defRPr>
            </a:lvl1pPr>
          </a:lstStyle>
          <a:p>
            <a:endParaRPr lang="en-US" dirty="0"/>
          </a:p>
        </p:txBody>
      </p:sp>
      <p:sp>
        <p:nvSpPr>
          <p:cNvPr id="13" name="Slide Number Placeholder 10"/>
          <p:cNvSpPr>
            <a:spLocks noGrp="1"/>
          </p:cNvSpPr>
          <p:nvPr>
            <p:ph type="sldNum" sz="quarter" idx="4"/>
          </p:nvPr>
        </p:nvSpPr>
        <p:spPr>
          <a:xfrm>
            <a:off x="6836447" y="6452783"/>
            <a:ext cx="2133600" cy="365125"/>
          </a:xfrm>
          <a:prstGeom prst="rect">
            <a:avLst/>
          </a:prstGeom>
        </p:spPr>
        <p:txBody>
          <a:bodyPr vert="horz" lIns="91440" tIns="45720" rIns="91440" bIns="45720" rtlCol="0" anchor="ctr"/>
          <a:lstStyle>
            <a:lvl1pPr algn="r">
              <a:defRPr sz="1400">
                <a:solidFill>
                  <a:schemeClr val="bg1"/>
                </a:solidFill>
              </a:defRPr>
            </a:lvl1pPr>
          </a:lstStyle>
          <a:p>
            <a:fld id="{2AE81A39-2840-ED4D-A514-D08330109612}" type="slidenum">
              <a:rPr lang="en-US" smtClean="0"/>
              <a:pPr/>
              <a:t>‹#›</a:t>
            </a:fld>
            <a:endParaRPr lang="en-US" dirty="0"/>
          </a:p>
        </p:txBody>
      </p:sp>
      <p:pic>
        <p:nvPicPr>
          <p:cNvPr id="16" name="Picture 15" descr="universal_gold_b.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2922" y="6068206"/>
            <a:ext cx="680357" cy="6803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648200"/>
            <a:ext cx="8153400" cy="609600"/>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3000" b="0" kern="1200">
                <a:solidFill>
                  <a:srgbClr val="0A4595"/>
                </a:solidFill>
                <a:latin typeface="+mj-lt"/>
                <a:ea typeface="+mj-ea"/>
                <a:cs typeface="+mj-cs"/>
              </a:defRPr>
            </a:lvl1pPr>
          </a:lstStyle>
          <a:p>
            <a:r>
              <a:rPr lang="en-US" smtClean="0"/>
              <a:t>Click to edit Master title style</a:t>
            </a:r>
            <a:endParaRPr dirty="0"/>
          </a:p>
        </p:txBody>
      </p:sp>
      <p:sp>
        <p:nvSpPr>
          <p:cNvPr id="7" name="Text Placeholder 3"/>
          <p:cNvSpPr>
            <a:spLocks noGrp="1"/>
          </p:cNvSpPr>
          <p:nvPr>
            <p:ph type="body" sz="half" idx="2"/>
          </p:nvPr>
        </p:nvSpPr>
        <p:spPr>
          <a:xfrm>
            <a:off x="457200" y="5257799"/>
            <a:ext cx="8156448" cy="820272"/>
          </a:xfrm>
          <a:prstGeom prst="rect">
            <a:avLst/>
          </a:prstGeom>
        </p:spPr>
        <p:txBody>
          <a:bodyPr>
            <a:normAutofit/>
          </a:bodyPr>
          <a:lstStyle>
            <a:lvl1pPr marL="0" indent="0">
              <a:lnSpc>
                <a:spcPct val="110000"/>
              </a:lnSpc>
              <a:spcBef>
                <a:spcPct val="0"/>
              </a:spcBef>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Picture Placeholder 2"/>
          <p:cNvSpPr>
            <a:spLocks noGrp="1"/>
          </p:cNvSpPr>
          <p:nvPr>
            <p:ph type="pic" idx="1"/>
          </p:nvPr>
        </p:nvSpPr>
        <p:spPr>
          <a:xfrm flipH="1">
            <a:off x="228600" y="228600"/>
            <a:ext cx="8677835" cy="4267200"/>
          </a:xfrm>
          <a:prstGeom prst="snip2DiagRect">
            <a:avLst>
              <a:gd name="adj1" fmla="val 0"/>
              <a:gd name="adj2" fmla="val 0"/>
            </a:avLst>
          </a:prstGeom>
          <a:effectLst/>
        </p:spPr>
        <p:txBody>
          <a:bodyPr vert="horz" lIns="91440" tIns="45720" rIns="91440" bIns="45720"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Arial"/>
                <a:ea typeface="+mn-ea"/>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11" name="Rectangle 10"/>
          <p:cNvSpPr/>
          <p:nvPr userDrawn="1"/>
        </p:nvSpPr>
        <p:spPr>
          <a:xfrm>
            <a:off x="0" y="6408385"/>
            <a:ext cx="9144000" cy="453920"/>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l"/>
            <a:endParaRPr lang="en-US" dirty="0">
              <a:solidFill>
                <a:schemeClr val="bg1"/>
              </a:solidFill>
            </a:endParaRPr>
          </a:p>
        </p:txBody>
      </p:sp>
      <p:sp>
        <p:nvSpPr>
          <p:cNvPr id="12" name="Footer Placeholder 8"/>
          <p:cNvSpPr>
            <a:spLocks noGrp="1"/>
          </p:cNvSpPr>
          <p:nvPr>
            <p:ph type="ftr" sz="quarter" idx="3"/>
          </p:nvPr>
        </p:nvSpPr>
        <p:spPr>
          <a:xfrm>
            <a:off x="779463" y="6452783"/>
            <a:ext cx="4174404" cy="365125"/>
          </a:xfrm>
          <a:prstGeom prst="rect">
            <a:avLst/>
          </a:prstGeom>
        </p:spPr>
        <p:txBody>
          <a:bodyPr vert="horz" lIns="91440" tIns="45720" rIns="91440" bIns="45720" rtlCol="0" anchor="ctr"/>
          <a:lstStyle>
            <a:lvl1pPr algn="l">
              <a:defRPr sz="1400">
                <a:solidFill>
                  <a:schemeClr val="bg1"/>
                </a:solidFill>
                <a:latin typeface="Arial"/>
                <a:cs typeface="Arial"/>
              </a:defRPr>
            </a:lvl1pPr>
          </a:lstStyle>
          <a:p>
            <a:endParaRPr lang="en-US" dirty="0"/>
          </a:p>
        </p:txBody>
      </p:sp>
      <p:sp>
        <p:nvSpPr>
          <p:cNvPr id="16" name="Slide Number Placeholder 10"/>
          <p:cNvSpPr>
            <a:spLocks noGrp="1"/>
          </p:cNvSpPr>
          <p:nvPr>
            <p:ph type="sldNum" sz="quarter" idx="4"/>
          </p:nvPr>
        </p:nvSpPr>
        <p:spPr>
          <a:xfrm>
            <a:off x="6836447" y="6452783"/>
            <a:ext cx="2133600" cy="365125"/>
          </a:xfrm>
          <a:prstGeom prst="rect">
            <a:avLst/>
          </a:prstGeom>
        </p:spPr>
        <p:txBody>
          <a:bodyPr vert="horz" lIns="91440" tIns="45720" rIns="91440" bIns="45720" rtlCol="0" anchor="ctr"/>
          <a:lstStyle>
            <a:lvl1pPr algn="r">
              <a:defRPr sz="1400">
                <a:solidFill>
                  <a:schemeClr val="bg1"/>
                </a:solidFill>
                <a:latin typeface="Arial"/>
                <a:cs typeface="Arial"/>
              </a:defRPr>
            </a:lvl1pPr>
          </a:lstStyle>
          <a:p>
            <a:fld id="{2AE81A39-2840-ED4D-A514-D08330109612}" type="slidenum">
              <a:rPr lang="en-US" smtClean="0"/>
              <a:pPr/>
              <a:t>‹#›</a:t>
            </a:fld>
            <a:endParaRPr lang="en-US" dirty="0"/>
          </a:p>
        </p:txBody>
      </p:sp>
      <p:pic>
        <p:nvPicPr>
          <p:cNvPr id="17" name="Picture 16" descr="universal_gold_b.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2922" y="6068206"/>
            <a:ext cx="680357" cy="680357"/>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79463" y="962761"/>
            <a:ext cx="7583488" cy="1143000"/>
          </a:xfrm>
          <a:prstGeom prst="rect">
            <a:avLst/>
          </a:prstGeom>
        </p:spPr>
        <p:txBody>
          <a:bodyPr/>
          <a:lstStyle/>
          <a:p>
            <a:r>
              <a:rPr lang="en-US" smtClean="0"/>
              <a:t>Click to edit Master title style</a:t>
            </a:r>
            <a:endParaRPr dirty="0"/>
          </a:p>
        </p:txBody>
      </p:sp>
      <p:sp>
        <p:nvSpPr>
          <p:cNvPr id="3" name="Vertical Text Placeholder 2"/>
          <p:cNvSpPr>
            <a:spLocks noGrp="1"/>
          </p:cNvSpPr>
          <p:nvPr>
            <p:ph type="body" orient="vert" idx="1"/>
          </p:nvPr>
        </p:nvSpPr>
        <p:spPr>
          <a:xfrm>
            <a:off x="779463" y="2329772"/>
            <a:ext cx="7583488" cy="3764315"/>
          </a:xfrm>
          <a:prstGeom prst="rect">
            <a:avLst/>
          </a:prstGeom>
        </p:spPr>
        <p:txBody>
          <a:bodyPr vert="eaVert"/>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pic>
        <p:nvPicPr>
          <p:cNvPr id="14" name="Picture 13" descr="pan1a.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4000" cy="731520"/>
          </a:xfrm>
          <a:prstGeom prst="rect">
            <a:avLst/>
          </a:prstGeom>
        </p:spPr>
      </p:pic>
      <p:pic>
        <p:nvPicPr>
          <p:cNvPr id="10" name="Picture 9" descr="pan1a.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731520"/>
          </a:xfrm>
          <a:prstGeom prst="rect">
            <a:avLst/>
          </a:prstGeom>
        </p:spPr>
      </p:pic>
      <p:sp>
        <p:nvSpPr>
          <p:cNvPr id="15" name="Rectangle 14"/>
          <p:cNvSpPr/>
          <p:nvPr userDrawn="1"/>
        </p:nvSpPr>
        <p:spPr>
          <a:xfrm>
            <a:off x="0" y="6408385"/>
            <a:ext cx="9144000" cy="453920"/>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l"/>
            <a:endParaRPr lang="en-US" dirty="0">
              <a:solidFill>
                <a:schemeClr val="bg1"/>
              </a:solidFill>
            </a:endParaRPr>
          </a:p>
        </p:txBody>
      </p:sp>
      <p:sp>
        <p:nvSpPr>
          <p:cNvPr id="16" name="Footer Placeholder 8"/>
          <p:cNvSpPr>
            <a:spLocks noGrp="1"/>
          </p:cNvSpPr>
          <p:nvPr>
            <p:ph type="ftr" sz="quarter" idx="3"/>
          </p:nvPr>
        </p:nvSpPr>
        <p:spPr>
          <a:xfrm>
            <a:off x="779463" y="6452783"/>
            <a:ext cx="4174404" cy="365125"/>
          </a:xfrm>
          <a:prstGeom prst="rect">
            <a:avLst/>
          </a:prstGeom>
        </p:spPr>
        <p:txBody>
          <a:bodyPr vert="horz" lIns="91440" tIns="45720" rIns="91440" bIns="45720" rtlCol="0" anchor="ctr"/>
          <a:lstStyle>
            <a:lvl1pPr algn="l">
              <a:defRPr sz="1400">
                <a:solidFill>
                  <a:schemeClr val="bg1"/>
                </a:solidFill>
                <a:latin typeface="Arial"/>
                <a:cs typeface="Arial"/>
              </a:defRPr>
            </a:lvl1pPr>
          </a:lstStyle>
          <a:p>
            <a:endParaRPr lang="en-US" dirty="0"/>
          </a:p>
        </p:txBody>
      </p:sp>
      <p:sp>
        <p:nvSpPr>
          <p:cNvPr id="17" name="Slide Number Placeholder 10"/>
          <p:cNvSpPr>
            <a:spLocks noGrp="1"/>
          </p:cNvSpPr>
          <p:nvPr>
            <p:ph type="sldNum" sz="quarter" idx="4"/>
          </p:nvPr>
        </p:nvSpPr>
        <p:spPr>
          <a:xfrm>
            <a:off x="6836447" y="6452783"/>
            <a:ext cx="2133600" cy="365125"/>
          </a:xfrm>
          <a:prstGeom prst="rect">
            <a:avLst/>
          </a:prstGeom>
        </p:spPr>
        <p:txBody>
          <a:bodyPr vert="horz" lIns="91440" tIns="45720" rIns="91440" bIns="45720" rtlCol="0" anchor="ctr"/>
          <a:lstStyle>
            <a:lvl1pPr algn="r">
              <a:defRPr sz="1400">
                <a:solidFill>
                  <a:schemeClr val="bg1"/>
                </a:solidFill>
                <a:latin typeface="Arial"/>
                <a:cs typeface="Arial"/>
              </a:defRPr>
            </a:lvl1pPr>
          </a:lstStyle>
          <a:p>
            <a:fld id="{2AE81A39-2840-ED4D-A514-D08330109612}" type="slidenum">
              <a:rPr lang="en-US" smtClean="0"/>
              <a:pPr/>
              <a:t>‹#›</a:t>
            </a:fld>
            <a:endParaRPr lang="en-US" dirty="0"/>
          </a:p>
        </p:txBody>
      </p:sp>
      <p:pic>
        <p:nvPicPr>
          <p:cNvPr id="18" name="Picture 17" descr="universal_gold_b.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2922" y="6068206"/>
            <a:ext cx="680357" cy="6803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No Banner)">
    <p:spTree>
      <p:nvGrpSpPr>
        <p:cNvPr id="1" name=""/>
        <p:cNvGrpSpPr/>
        <p:nvPr/>
      </p:nvGrpSpPr>
      <p:grpSpPr>
        <a:xfrm>
          <a:off x="0" y="0"/>
          <a:ext cx="0" cy="0"/>
          <a:chOff x="0" y="0"/>
          <a:chExt cx="0" cy="0"/>
        </a:xfrm>
      </p:grpSpPr>
      <p:sp>
        <p:nvSpPr>
          <p:cNvPr id="2" name="Title 1"/>
          <p:cNvSpPr>
            <a:spLocks noGrp="1"/>
          </p:cNvSpPr>
          <p:nvPr>
            <p:ph type="title"/>
          </p:nvPr>
        </p:nvSpPr>
        <p:spPr>
          <a:xfrm>
            <a:off x="779463" y="825721"/>
            <a:ext cx="7583488" cy="1143000"/>
          </a:xfrm>
          <a:prstGeom prst="rect">
            <a:avLst/>
          </a:prstGeom>
        </p:spPr>
        <p:txBody>
          <a:bodyPr/>
          <a:lstStyle/>
          <a:p>
            <a:r>
              <a:rPr lang="en-US" smtClean="0"/>
              <a:t>Click to edit Master title style</a:t>
            </a:r>
            <a:endParaRPr dirty="0"/>
          </a:p>
        </p:txBody>
      </p:sp>
      <p:sp>
        <p:nvSpPr>
          <p:cNvPr id="3" name="Vertical Text Placeholder 2"/>
          <p:cNvSpPr>
            <a:spLocks noGrp="1"/>
          </p:cNvSpPr>
          <p:nvPr>
            <p:ph type="body" orient="vert" idx="1"/>
          </p:nvPr>
        </p:nvSpPr>
        <p:spPr>
          <a:xfrm>
            <a:off x="779463" y="2192732"/>
            <a:ext cx="7583488" cy="3764315"/>
          </a:xfrm>
          <a:prstGeom prst="rect">
            <a:avLst/>
          </a:prstGeo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Rectangle 9"/>
          <p:cNvSpPr/>
          <p:nvPr userDrawn="1"/>
        </p:nvSpPr>
        <p:spPr>
          <a:xfrm>
            <a:off x="0" y="6408385"/>
            <a:ext cx="9144000" cy="453920"/>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l"/>
            <a:endParaRPr lang="en-US" dirty="0">
              <a:solidFill>
                <a:schemeClr val="bg1"/>
              </a:solidFill>
            </a:endParaRPr>
          </a:p>
        </p:txBody>
      </p:sp>
      <p:sp>
        <p:nvSpPr>
          <p:cNvPr id="14" name="Footer Placeholder 8"/>
          <p:cNvSpPr>
            <a:spLocks noGrp="1"/>
          </p:cNvSpPr>
          <p:nvPr>
            <p:ph type="ftr" sz="quarter" idx="3"/>
          </p:nvPr>
        </p:nvSpPr>
        <p:spPr>
          <a:xfrm>
            <a:off x="779463" y="6452783"/>
            <a:ext cx="4174404" cy="365125"/>
          </a:xfrm>
          <a:prstGeom prst="rect">
            <a:avLst/>
          </a:prstGeom>
        </p:spPr>
        <p:txBody>
          <a:bodyPr vert="horz" lIns="91440" tIns="45720" rIns="91440" bIns="45720" rtlCol="0" anchor="ctr"/>
          <a:lstStyle>
            <a:lvl1pPr algn="l">
              <a:defRPr sz="1400">
                <a:solidFill>
                  <a:schemeClr val="bg1"/>
                </a:solidFill>
              </a:defRPr>
            </a:lvl1pPr>
          </a:lstStyle>
          <a:p>
            <a:endParaRPr lang="en-US" dirty="0"/>
          </a:p>
        </p:txBody>
      </p:sp>
      <p:sp>
        <p:nvSpPr>
          <p:cNvPr id="15" name="Slide Number Placeholder 10"/>
          <p:cNvSpPr>
            <a:spLocks noGrp="1"/>
          </p:cNvSpPr>
          <p:nvPr>
            <p:ph type="sldNum" sz="quarter" idx="4"/>
          </p:nvPr>
        </p:nvSpPr>
        <p:spPr>
          <a:xfrm>
            <a:off x="6836447" y="6452783"/>
            <a:ext cx="2133600" cy="365125"/>
          </a:xfrm>
          <a:prstGeom prst="rect">
            <a:avLst/>
          </a:prstGeom>
        </p:spPr>
        <p:txBody>
          <a:bodyPr vert="horz" lIns="91440" tIns="45720" rIns="91440" bIns="45720" rtlCol="0" anchor="ctr"/>
          <a:lstStyle>
            <a:lvl1pPr algn="r">
              <a:defRPr sz="1400">
                <a:solidFill>
                  <a:schemeClr val="bg1"/>
                </a:solidFill>
                <a:latin typeface="Arial"/>
                <a:cs typeface="Arial"/>
              </a:defRPr>
            </a:lvl1pPr>
          </a:lstStyle>
          <a:p>
            <a:fld id="{2AE81A39-2840-ED4D-A514-D08330109612}" type="slidenum">
              <a:rPr lang="en-US" smtClean="0"/>
              <a:pPr/>
              <a:t>‹#›</a:t>
            </a:fld>
            <a:endParaRPr lang="en-US" dirty="0"/>
          </a:p>
        </p:txBody>
      </p:sp>
      <p:pic>
        <p:nvPicPr>
          <p:cNvPr id="16" name="Picture 15" descr="universal_gold_b.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2922" y="6068206"/>
            <a:ext cx="680357" cy="680357"/>
          </a:xfrm>
          <a:prstGeom prst="rect">
            <a:avLst/>
          </a:prstGeom>
        </p:spPr>
      </p:pic>
    </p:spTree>
    <p:extLst>
      <p:ext uri="{BB962C8B-B14F-4D97-AF65-F5344CB8AC3E}">
        <p14:creationId xmlns:p14="http://schemas.microsoft.com/office/powerpoint/2010/main" val="4111458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No Pictures">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638300" y="2106544"/>
            <a:ext cx="5867400" cy="1470025"/>
          </a:xfrm>
          <a:prstGeom prst="rect">
            <a:avLst/>
          </a:prstGeom>
        </p:spPr>
        <p:txBody>
          <a:bodyPr>
            <a:normAutofit/>
          </a:bodyPr>
          <a:lstStyle>
            <a:lvl1pPr algn="ctr">
              <a:defRPr sz="4600">
                <a:solidFill>
                  <a:schemeClr val="tx1"/>
                </a:solidFill>
              </a:defRPr>
            </a:lvl1pPr>
          </a:lstStyle>
          <a:p>
            <a:r>
              <a:rPr lang="en-US" smtClean="0"/>
              <a:t>Click to edit Master title style</a:t>
            </a:r>
            <a:endParaRPr dirty="0"/>
          </a:p>
        </p:txBody>
      </p:sp>
      <p:sp>
        <p:nvSpPr>
          <p:cNvPr id="3" name="Subtitle 2"/>
          <p:cNvSpPr>
            <a:spLocks noGrp="1"/>
          </p:cNvSpPr>
          <p:nvPr>
            <p:ph type="subTitle" idx="1"/>
          </p:nvPr>
        </p:nvSpPr>
        <p:spPr>
          <a:xfrm>
            <a:off x="1638300" y="4081949"/>
            <a:ext cx="5867400" cy="573741"/>
          </a:xfrm>
          <a:prstGeom prst="rect">
            <a:avLst/>
          </a:prstGeom>
        </p:spPr>
        <p:txBody>
          <a:bodyPr>
            <a:normAutofit/>
          </a:bodyPr>
          <a:lstStyle>
            <a:lvl1pPr marL="0" indent="0" algn="ctr">
              <a:spcBef>
                <a:spcPct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grpSp>
        <p:nvGrpSpPr>
          <p:cNvPr id="7" name="Group 6"/>
          <p:cNvGrpSpPr/>
          <p:nvPr userDrawn="1"/>
        </p:nvGrpSpPr>
        <p:grpSpPr>
          <a:xfrm>
            <a:off x="3333750" y="6014357"/>
            <a:ext cx="2476501" cy="698500"/>
            <a:chOff x="3409962" y="6014357"/>
            <a:chExt cx="2476501" cy="698500"/>
          </a:xfrm>
        </p:grpSpPr>
        <p:pic>
          <p:nvPicPr>
            <p:cNvPr id="4" name="Picture 3" descr="noaa_wt.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299834" y="6014357"/>
              <a:ext cx="696758" cy="698500"/>
            </a:xfrm>
            <a:prstGeom prst="rect">
              <a:avLst/>
            </a:prstGeom>
          </p:spPr>
        </p:pic>
        <p:pic>
          <p:nvPicPr>
            <p:cNvPr id="5" name="Picture 4" descr="US-DeptOfCommerce-Seal.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409962" y="6023429"/>
              <a:ext cx="680357" cy="680357"/>
            </a:xfrm>
            <a:prstGeom prst="rect">
              <a:avLst/>
            </a:prstGeom>
          </p:spPr>
        </p:pic>
        <p:pic>
          <p:nvPicPr>
            <p:cNvPr id="6" name="Picture 5" descr="universal_gold_b.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206106" y="6023429"/>
              <a:ext cx="680357" cy="680357"/>
            </a:xfrm>
            <a:prstGeom prst="rect">
              <a:avLst/>
            </a:prstGeom>
          </p:spPr>
        </p:pic>
      </p:gr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9887" y="838201"/>
            <a:ext cx="1219200" cy="5105400"/>
          </a:xfrm>
          <a:prstGeom prst="rect">
            <a:avLst/>
          </a:prstGeom>
        </p:spPr>
        <p:txBody>
          <a:bodyPr vert="eaVert"/>
          <a:lstStyle/>
          <a:p>
            <a:r>
              <a:rPr lang="en-US" smtClean="0"/>
              <a:t>Click to edit Master title style</a:t>
            </a:r>
            <a:endParaRPr dirty="0"/>
          </a:p>
        </p:txBody>
      </p:sp>
      <p:sp>
        <p:nvSpPr>
          <p:cNvPr id="3" name="Vertical Text Placeholder 2"/>
          <p:cNvSpPr>
            <a:spLocks noGrp="1"/>
          </p:cNvSpPr>
          <p:nvPr>
            <p:ph type="body" orient="vert" idx="1"/>
          </p:nvPr>
        </p:nvSpPr>
        <p:spPr>
          <a:xfrm>
            <a:off x="657878" y="838201"/>
            <a:ext cx="6191160" cy="5105400"/>
          </a:xfrm>
          <a:prstGeom prst="rect">
            <a:avLst/>
          </a:prstGeo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pic>
        <p:nvPicPr>
          <p:cNvPr id="8" name="Picture 7" descr="pan1a.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rot="5400000">
            <a:off x="5353807" y="3058673"/>
            <a:ext cx="6867140" cy="731520"/>
          </a:xfrm>
          <a:prstGeom prst="rect">
            <a:avLst/>
          </a:prstGeom>
        </p:spPr>
      </p:pic>
      <p:pic>
        <p:nvPicPr>
          <p:cNvPr id="13" name="Picture 12" descr="pan1a.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rot="5400000">
            <a:off x="5353807" y="3058673"/>
            <a:ext cx="6867140" cy="731520"/>
          </a:xfrm>
          <a:prstGeom prst="rect">
            <a:avLst/>
          </a:prstGeom>
        </p:spPr>
      </p:pic>
      <p:sp>
        <p:nvSpPr>
          <p:cNvPr id="14" name="Rectangle 13"/>
          <p:cNvSpPr/>
          <p:nvPr userDrawn="1"/>
        </p:nvSpPr>
        <p:spPr>
          <a:xfrm rot="5400000">
            <a:off x="-3202040" y="3202040"/>
            <a:ext cx="6858000" cy="453920"/>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l"/>
            <a:endParaRPr lang="en-US" dirty="0">
              <a:solidFill>
                <a:schemeClr val="bg1"/>
              </a:solidFill>
            </a:endParaRPr>
          </a:p>
        </p:txBody>
      </p:sp>
      <p:sp>
        <p:nvSpPr>
          <p:cNvPr id="15" name="Footer Placeholder 8"/>
          <p:cNvSpPr>
            <a:spLocks noGrp="1"/>
          </p:cNvSpPr>
          <p:nvPr>
            <p:ph type="ftr" sz="quarter" idx="3"/>
          </p:nvPr>
        </p:nvSpPr>
        <p:spPr>
          <a:xfrm rot="5400000">
            <a:off x="-1704005" y="2586174"/>
            <a:ext cx="3861071" cy="365125"/>
          </a:xfrm>
          <a:prstGeom prst="rect">
            <a:avLst/>
          </a:prstGeom>
        </p:spPr>
        <p:txBody>
          <a:bodyPr vert="horz" lIns="91440" tIns="45720" rIns="91440" bIns="45720" rtlCol="0" anchor="ctr"/>
          <a:lstStyle>
            <a:lvl1pPr algn="l">
              <a:defRPr sz="1400">
                <a:solidFill>
                  <a:schemeClr val="bg1"/>
                </a:solidFill>
                <a:latin typeface="Arial"/>
                <a:cs typeface="Arial"/>
              </a:defRPr>
            </a:lvl1pPr>
          </a:lstStyle>
          <a:p>
            <a:endParaRPr lang="en-US" dirty="0"/>
          </a:p>
        </p:txBody>
      </p:sp>
      <p:pic>
        <p:nvPicPr>
          <p:cNvPr id="17" name="Picture 16" descr="universal_gold_b.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rot="5400000">
            <a:off x="88794" y="90135"/>
            <a:ext cx="680357" cy="680357"/>
          </a:xfrm>
          <a:prstGeom prst="rect">
            <a:avLst/>
          </a:prstGeom>
        </p:spPr>
      </p:pic>
      <p:sp>
        <p:nvSpPr>
          <p:cNvPr id="10" name="Slide Number Placeholder 10"/>
          <p:cNvSpPr>
            <a:spLocks noGrp="1"/>
          </p:cNvSpPr>
          <p:nvPr>
            <p:ph type="sldNum" sz="quarter" idx="4"/>
          </p:nvPr>
        </p:nvSpPr>
        <p:spPr>
          <a:xfrm rot="5400000">
            <a:off x="-367356" y="5913699"/>
            <a:ext cx="1187773" cy="365125"/>
          </a:xfrm>
          <a:prstGeom prst="rect">
            <a:avLst/>
          </a:prstGeom>
        </p:spPr>
        <p:txBody>
          <a:bodyPr vert="horz" lIns="91440" tIns="45720" rIns="91440" bIns="45720" rtlCol="0" anchor="ctr"/>
          <a:lstStyle>
            <a:lvl1pPr algn="r">
              <a:defRPr sz="1400">
                <a:solidFill>
                  <a:schemeClr val="bg1"/>
                </a:solidFill>
                <a:latin typeface="Arial"/>
                <a:cs typeface="Arial"/>
              </a:defRPr>
            </a:lvl1pPr>
          </a:lstStyle>
          <a:p>
            <a:fld id="{2AE81A39-2840-ED4D-A514-D08330109612}" type="slidenum">
              <a:rPr lang="en-US" smtClean="0"/>
              <a:pPr/>
              <a:t>‹#›</a:t>
            </a:fld>
            <a:endParaRPr lang="en-US" dirty="0"/>
          </a:p>
        </p:txBody>
      </p:sp>
    </p:spTree>
    <p:extLst>
      <p:ext uri="{BB962C8B-B14F-4D97-AF65-F5344CB8AC3E}">
        <p14:creationId xmlns:p14="http://schemas.microsoft.com/office/powerpoint/2010/main" val="3573637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No Banner)">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67600" y="838201"/>
            <a:ext cx="1219200" cy="5105400"/>
          </a:xfrm>
          <a:prstGeom prst="rect">
            <a:avLst/>
          </a:prstGeo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79462" y="838201"/>
            <a:ext cx="6307138" cy="5105400"/>
          </a:xfrm>
          <a:prstGeom prst="rect">
            <a:avLst/>
          </a:prstGeo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Rectangle 11"/>
          <p:cNvSpPr/>
          <p:nvPr userDrawn="1"/>
        </p:nvSpPr>
        <p:spPr>
          <a:xfrm rot="5400000">
            <a:off x="-3202040" y="3202040"/>
            <a:ext cx="6858000" cy="453920"/>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l"/>
            <a:endParaRPr lang="en-US" dirty="0">
              <a:solidFill>
                <a:schemeClr val="bg1"/>
              </a:solidFill>
            </a:endParaRPr>
          </a:p>
        </p:txBody>
      </p:sp>
      <p:sp>
        <p:nvSpPr>
          <p:cNvPr id="13" name="Footer Placeholder 8"/>
          <p:cNvSpPr>
            <a:spLocks noGrp="1"/>
          </p:cNvSpPr>
          <p:nvPr>
            <p:ph type="ftr" sz="quarter" idx="3"/>
          </p:nvPr>
        </p:nvSpPr>
        <p:spPr>
          <a:xfrm rot="5400000">
            <a:off x="-1704005" y="2586174"/>
            <a:ext cx="3861071" cy="365125"/>
          </a:xfrm>
          <a:prstGeom prst="rect">
            <a:avLst/>
          </a:prstGeom>
        </p:spPr>
        <p:txBody>
          <a:bodyPr vert="horz" lIns="91440" tIns="45720" rIns="91440" bIns="45720" rtlCol="0" anchor="ctr"/>
          <a:lstStyle>
            <a:lvl1pPr algn="l">
              <a:defRPr sz="1400">
                <a:solidFill>
                  <a:schemeClr val="bg1"/>
                </a:solidFill>
                <a:latin typeface="Arial"/>
                <a:cs typeface="Arial"/>
              </a:defRPr>
            </a:lvl1pPr>
          </a:lstStyle>
          <a:p>
            <a:endParaRPr lang="en-US" dirty="0"/>
          </a:p>
        </p:txBody>
      </p:sp>
      <p:sp>
        <p:nvSpPr>
          <p:cNvPr id="14" name="Slide Number Placeholder 10"/>
          <p:cNvSpPr>
            <a:spLocks noGrp="1"/>
          </p:cNvSpPr>
          <p:nvPr>
            <p:ph type="sldNum" sz="quarter" idx="4"/>
          </p:nvPr>
        </p:nvSpPr>
        <p:spPr>
          <a:xfrm rot="5400000">
            <a:off x="-367356" y="5913699"/>
            <a:ext cx="1187773" cy="365125"/>
          </a:xfrm>
          <a:prstGeom prst="rect">
            <a:avLst/>
          </a:prstGeom>
        </p:spPr>
        <p:txBody>
          <a:bodyPr vert="horz" lIns="91440" tIns="45720" rIns="91440" bIns="45720" rtlCol="0" anchor="ctr"/>
          <a:lstStyle>
            <a:lvl1pPr algn="r">
              <a:defRPr sz="1400">
                <a:solidFill>
                  <a:schemeClr val="bg1"/>
                </a:solidFill>
                <a:latin typeface="Arial"/>
                <a:cs typeface="Arial"/>
              </a:defRPr>
            </a:lvl1pPr>
          </a:lstStyle>
          <a:p>
            <a:fld id="{2AE81A39-2840-ED4D-A514-D08330109612}" type="slidenum">
              <a:rPr lang="en-US" smtClean="0"/>
              <a:pPr/>
              <a:t>‹#›</a:t>
            </a:fld>
            <a:endParaRPr lang="en-US" dirty="0"/>
          </a:p>
        </p:txBody>
      </p:sp>
      <p:pic>
        <p:nvPicPr>
          <p:cNvPr id="15" name="Picture 14" descr="universal_gold_b.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rot="5400000">
            <a:off x="88794" y="90135"/>
            <a:ext cx="680357" cy="6803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6408385"/>
            <a:ext cx="9144000" cy="453920"/>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l"/>
            <a:endParaRPr lang="en-US" dirty="0">
              <a:solidFill>
                <a:schemeClr val="bg1"/>
              </a:solidFill>
            </a:endParaRPr>
          </a:p>
        </p:txBody>
      </p:sp>
      <p:sp>
        <p:nvSpPr>
          <p:cNvPr id="2" name="Title 1"/>
          <p:cNvSpPr>
            <a:spLocks noGrp="1"/>
          </p:cNvSpPr>
          <p:nvPr>
            <p:ph type="title"/>
          </p:nvPr>
        </p:nvSpPr>
        <p:spPr>
          <a:xfrm>
            <a:off x="779463" y="917081"/>
            <a:ext cx="7583488" cy="1143000"/>
          </a:xfrm>
          <a:prstGeom prst="rect">
            <a:avLst/>
          </a:prstGeom>
        </p:spPr>
        <p:txBody>
          <a:bodyPr/>
          <a:lstStyle>
            <a:lvl1pPr>
              <a:defRPr>
                <a:solidFill>
                  <a:schemeClr val="bg2"/>
                </a:solidFill>
              </a:defRPr>
            </a:lvl1pPr>
          </a:lstStyle>
          <a:p>
            <a:r>
              <a:rPr lang="en-US" smtClean="0"/>
              <a:t>Click to edit Master title style</a:t>
            </a:r>
            <a:endParaRPr dirty="0"/>
          </a:p>
        </p:txBody>
      </p:sp>
      <p:sp>
        <p:nvSpPr>
          <p:cNvPr id="3" name="Content Placeholder 2"/>
          <p:cNvSpPr>
            <a:spLocks noGrp="1"/>
          </p:cNvSpPr>
          <p:nvPr>
            <p:ph idx="1"/>
          </p:nvPr>
        </p:nvSpPr>
        <p:spPr>
          <a:xfrm>
            <a:off x="779463" y="2265820"/>
            <a:ext cx="7583488" cy="3919510"/>
          </a:xfrm>
          <a:prstGeom prst="rect">
            <a:avLst/>
          </a:prstGeom>
        </p:spPr>
        <p:txBody>
          <a:bodyPr/>
          <a:lstStyle>
            <a:lvl1pPr marL="342900" indent="-342900">
              <a:buClr>
                <a:schemeClr val="tx1"/>
              </a:buClr>
              <a:buFont typeface="Arial"/>
              <a:buChar char="•"/>
              <a:defRPr>
                <a:latin typeface="Arial"/>
                <a:cs typeface="Arial"/>
              </a:defRPr>
            </a:lvl1pPr>
            <a:lvl2pPr marL="685800" indent="-336550">
              <a:buClr>
                <a:schemeClr val="tx1"/>
              </a:buClr>
              <a:buFont typeface="Arial"/>
              <a:buChar char="•"/>
              <a:defRPr>
                <a:latin typeface="Arial"/>
                <a:cs typeface="Arial"/>
              </a:defRPr>
            </a:lvl2pPr>
            <a:lvl3pPr marL="1035050" indent="-349250">
              <a:buClr>
                <a:schemeClr val="tx1"/>
              </a:buClr>
              <a:buFont typeface="Arial"/>
              <a:buChar char="•"/>
              <a:defRPr>
                <a:latin typeface="Arial"/>
                <a:cs typeface="Arial"/>
              </a:defRPr>
            </a:lvl3pPr>
            <a:lvl4pPr marL="1371600" indent="-336550">
              <a:buClr>
                <a:schemeClr val="tx1"/>
              </a:buClr>
              <a:buFont typeface="Arial"/>
              <a:buChar char="•"/>
              <a:defRPr>
                <a:latin typeface="Arial"/>
                <a:cs typeface="Arial"/>
              </a:defRPr>
            </a:lvl4pPr>
            <a:lvl5pPr marL="1720850" indent="-349250">
              <a:buClr>
                <a:schemeClr val="tx1"/>
              </a:buClr>
              <a:buFont typeface="Arial"/>
              <a:buChar char="•"/>
              <a:defRPr>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Footer Placeholder 8"/>
          <p:cNvSpPr>
            <a:spLocks noGrp="1"/>
          </p:cNvSpPr>
          <p:nvPr>
            <p:ph type="ftr" sz="quarter" idx="3"/>
          </p:nvPr>
        </p:nvSpPr>
        <p:spPr>
          <a:xfrm>
            <a:off x="779463" y="6452783"/>
            <a:ext cx="4174404" cy="365125"/>
          </a:xfrm>
          <a:prstGeom prst="rect">
            <a:avLst/>
          </a:prstGeom>
        </p:spPr>
        <p:txBody>
          <a:bodyPr vert="horz" lIns="91440" tIns="45720" rIns="91440" bIns="45720" rtlCol="0" anchor="ctr"/>
          <a:lstStyle>
            <a:lvl1pPr algn="l">
              <a:defRPr sz="1400">
                <a:solidFill>
                  <a:schemeClr val="bg1"/>
                </a:solidFill>
                <a:latin typeface="Arial"/>
                <a:cs typeface="Arial"/>
              </a:defRPr>
            </a:lvl1pPr>
          </a:lstStyle>
          <a:p>
            <a:endParaRPr lang="en-US" dirty="0"/>
          </a:p>
        </p:txBody>
      </p:sp>
      <p:sp>
        <p:nvSpPr>
          <p:cNvPr id="17" name="Slide Number Placeholder 10"/>
          <p:cNvSpPr>
            <a:spLocks noGrp="1"/>
          </p:cNvSpPr>
          <p:nvPr>
            <p:ph type="sldNum" sz="quarter" idx="4"/>
          </p:nvPr>
        </p:nvSpPr>
        <p:spPr>
          <a:xfrm>
            <a:off x="6836447" y="6452783"/>
            <a:ext cx="2133600" cy="365125"/>
          </a:xfrm>
          <a:prstGeom prst="rect">
            <a:avLst/>
          </a:prstGeom>
        </p:spPr>
        <p:txBody>
          <a:bodyPr vert="horz" lIns="91440" tIns="45720" rIns="91440" bIns="45720" rtlCol="0" anchor="ctr"/>
          <a:lstStyle>
            <a:lvl1pPr algn="r">
              <a:defRPr sz="1400">
                <a:solidFill>
                  <a:schemeClr val="bg1"/>
                </a:solidFill>
                <a:latin typeface="Arial"/>
                <a:cs typeface="Arial"/>
              </a:defRPr>
            </a:lvl1pPr>
          </a:lstStyle>
          <a:p>
            <a:fld id="{2AE81A39-2840-ED4D-A514-D08330109612}" type="slidenum">
              <a:rPr lang="en-US" smtClean="0"/>
              <a:pPr/>
              <a:t>‹#›</a:t>
            </a:fld>
            <a:endParaRPr lang="en-US" dirty="0"/>
          </a:p>
        </p:txBody>
      </p:sp>
      <p:pic>
        <p:nvPicPr>
          <p:cNvPr id="9" name="Picture 8" descr="pan1a.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4000" cy="731520"/>
          </a:xfrm>
          <a:prstGeom prst="rect">
            <a:avLst/>
          </a:prstGeom>
        </p:spPr>
      </p:pic>
      <p:pic>
        <p:nvPicPr>
          <p:cNvPr id="11" name="Picture 10" descr="pan1a.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731520"/>
          </a:xfrm>
          <a:prstGeom prst="rect">
            <a:avLst/>
          </a:prstGeom>
        </p:spPr>
      </p:pic>
      <p:pic>
        <p:nvPicPr>
          <p:cNvPr id="12" name="Picture 11" descr="universal_gold_b.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2922" y="6068206"/>
            <a:ext cx="680357" cy="6803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No Banner)">
    <p:spTree>
      <p:nvGrpSpPr>
        <p:cNvPr id="1" name=""/>
        <p:cNvGrpSpPr/>
        <p:nvPr/>
      </p:nvGrpSpPr>
      <p:grpSpPr>
        <a:xfrm>
          <a:off x="0" y="0"/>
          <a:ext cx="0" cy="0"/>
          <a:chOff x="0" y="0"/>
          <a:chExt cx="0" cy="0"/>
        </a:xfrm>
      </p:grpSpPr>
      <p:sp>
        <p:nvSpPr>
          <p:cNvPr id="10" name="Title 1"/>
          <p:cNvSpPr>
            <a:spLocks noGrp="1"/>
          </p:cNvSpPr>
          <p:nvPr>
            <p:ph type="title"/>
          </p:nvPr>
        </p:nvSpPr>
        <p:spPr>
          <a:xfrm>
            <a:off x="779463" y="295833"/>
            <a:ext cx="7583488" cy="1143000"/>
          </a:xfrm>
          <a:prstGeom prst="rect">
            <a:avLst/>
          </a:prstGeom>
        </p:spPr>
        <p:txBody>
          <a:bodyPr/>
          <a:lstStyle>
            <a:lvl1pPr>
              <a:defRPr>
                <a:solidFill>
                  <a:schemeClr val="bg2"/>
                </a:solidFill>
              </a:defRPr>
            </a:lvl1pPr>
          </a:lstStyle>
          <a:p>
            <a:r>
              <a:rPr lang="en-US" smtClean="0"/>
              <a:t>Click to edit Master title style</a:t>
            </a:r>
            <a:endParaRPr dirty="0"/>
          </a:p>
        </p:txBody>
      </p:sp>
      <p:sp>
        <p:nvSpPr>
          <p:cNvPr id="11" name="Content Placeholder 2"/>
          <p:cNvSpPr>
            <a:spLocks noGrp="1"/>
          </p:cNvSpPr>
          <p:nvPr>
            <p:ph idx="1"/>
          </p:nvPr>
        </p:nvSpPr>
        <p:spPr>
          <a:xfrm>
            <a:off x="779463" y="1949824"/>
            <a:ext cx="7583488" cy="4007224"/>
          </a:xfrm>
          <a:prstGeom prst="rect">
            <a:avLst/>
          </a:prstGeom>
        </p:spPr>
        <p:txBody>
          <a:bodyPr/>
          <a:lstStyle>
            <a:lvl1pPr marL="342900" indent="-342900">
              <a:buClr>
                <a:schemeClr val="tx1"/>
              </a:buClr>
              <a:buFont typeface="Arial"/>
              <a:buChar char="•"/>
              <a:defRPr>
                <a:latin typeface="Arial"/>
                <a:cs typeface="Arial"/>
              </a:defRPr>
            </a:lvl1pPr>
            <a:lvl2pPr marL="685800" indent="-336550">
              <a:buClr>
                <a:schemeClr val="tx1"/>
              </a:buClr>
              <a:buFont typeface="Arial"/>
              <a:buChar char="•"/>
              <a:defRPr>
                <a:latin typeface="Arial"/>
                <a:cs typeface="Arial"/>
              </a:defRPr>
            </a:lvl2pPr>
            <a:lvl3pPr marL="1035050" indent="-349250">
              <a:buClr>
                <a:schemeClr val="tx1"/>
              </a:buClr>
              <a:buFont typeface="Arial"/>
              <a:buChar char="•"/>
              <a:defRPr>
                <a:latin typeface="Arial"/>
                <a:cs typeface="Arial"/>
              </a:defRPr>
            </a:lvl3pPr>
            <a:lvl4pPr marL="1371600" indent="-336550">
              <a:buClr>
                <a:schemeClr val="tx1"/>
              </a:buClr>
              <a:buFont typeface="Arial"/>
              <a:buChar char="•"/>
              <a:defRPr>
                <a:latin typeface="Arial"/>
                <a:cs typeface="Arial"/>
              </a:defRPr>
            </a:lvl4pPr>
            <a:lvl5pPr marL="1720850" indent="-349250">
              <a:buClr>
                <a:schemeClr val="tx1"/>
              </a:buClr>
              <a:buFont typeface="Arial"/>
              <a:buChar char="•"/>
              <a:defRPr>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8" name="Rectangle 7"/>
          <p:cNvSpPr/>
          <p:nvPr userDrawn="1"/>
        </p:nvSpPr>
        <p:spPr>
          <a:xfrm>
            <a:off x="0" y="6408385"/>
            <a:ext cx="9144000" cy="453920"/>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l"/>
            <a:endParaRPr lang="en-US" dirty="0">
              <a:solidFill>
                <a:schemeClr val="bg1"/>
              </a:solidFill>
              <a:latin typeface="Arial"/>
              <a:cs typeface="Arial"/>
            </a:endParaRPr>
          </a:p>
        </p:txBody>
      </p:sp>
      <p:sp>
        <p:nvSpPr>
          <p:cNvPr id="9" name="Footer Placeholder 8"/>
          <p:cNvSpPr>
            <a:spLocks noGrp="1"/>
          </p:cNvSpPr>
          <p:nvPr>
            <p:ph type="ftr" sz="quarter" idx="3"/>
          </p:nvPr>
        </p:nvSpPr>
        <p:spPr>
          <a:xfrm>
            <a:off x="779463" y="6452783"/>
            <a:ext cx="4174404" cy="365125"/>
          </a:xfrm>
          <a:prstGeom prst="rect">
            <a:avLst/>
          </a:prstGeom>
        </p:spPr>
        <p:txBody>
          <a:bodyPr vert="horz" lIns="91440" tIns="45720" rIns="91440" bIns="45720" rtlCol="0" anchor="ctr"/>
          <a:lstStyle>
            <a:lvl1pPr algn="l">
              <a:defRPr sz="1400">
                <a:solidFill>
                  <a:schemeClr val="bg1"/>
                </a:solidFill>
                <a:latin typeface="Arial"/>
                <a:cs typeface="Arial"/>
              </a:defRPr>
            </a:lvl1pPr>
          </a:lstStyle>
          <a:p>
            <a:endParaRPr lang="en-US" dirty="0"/>
          </a:p>
        </p:txBody>
      </p:sp>
      <p:sp>
        <p:nvSpPr>
          <p:cNvPr id="12" name="Slide Number Placeholder 10"/>
          <p:cNvSpPr>
            <a:spLocks noGrp="1"/>
          </p:cNvSpPr>
          <p:nvPr>
            <p:ph type="sldNum" sz="quarter" idx="4"/>
          </p:nvPr>
        </p:nvSpPr>
        <p:spPr>
          <a:xfrm>
            <a:off x="6836447" y="6452783"/>
            <a:ext cx="2133600" cy="365125"/>
          </a:xfrm>
          <a:prstGeom prst="rect">
            <a:avLst/>
          </a:prstGeom>
        </p:spPr>
        <p:txBody>
          <a:bodyPr vert="horz" lIns="91440" tIns="45720" rIns="91440" bIns="45720" rtlCol="0" anchor="ctr"/>
          <a:lstStyle>
            <a:lvl1pPr algn="r">
              <a:defRPr sz="1400">
                <a:solidFill>
                  <a:schemeClr val="bg1"/>
                </a:solidFill>
              </a:defRPr>
            </a:lvl1pPr>
          </a:lstStyle>
          <a:p>
            <a:fld id="{2AE81A39-2840-ED4D-A514-D08330109612}" type="slidenum">
              <a:rPr lang="en-US" smtClean="0"/>
              <a:pPr/>
              <a:t>‹#›</a:t>
            </a:fld>
            <a:endParaRPr lang="en-US" dirty="0"/>
          </a:p>
        </p:txBody>
      </p:sp>
      <p:pic>
        <p:nvPicPr>
          <p:cNvPr id="13" name="Picture 12" descr="universal_gold_b.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2922" y="6068206"/>
            <a:ext cx="680357" cy="680357"/>
          </a:xfrm>
          <a:prstGeom prst="rect">
            <a:avLst/>
          </a:prstGeom>
        </p:spPr>
      </p:pic>
    </p:spTree>
    <p:extLst>
      <p:ext uri="{BB962C8B-B14F-4D97-AF65-F5344CB8AC3E}">
        <p14:creationId xmlns:p14="http://schemas.microsoft.com/office/powerpoint/2010/main" val="3901514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79463" y="917081"/>
            <a:ext cx="7583488" cy="1143000"/>
          </a:xfrm>
          <a:prstGeom prst="rect">
            <a:avLst/>
          </a:prstGeom>
        </p:spPr>
        <p:txBody>
          <a:bodyPr/>
          <a:lstStyle/>
          <a:p>
            <a:r>
              <a:rPr lang="en-US" smtClean="0"/>
              <a:t>Click to edit Master title style</a:t>
            </a:r>
            <a:endParaRPr dirty="0"/>
          </a:p>
        </p:txBody>
      </p:sp>
      <p:sp>
        <p:nvSpPr>
          <p:cNvPr id="3" name="Content Placeholder 2"/>
          <p:cNvSpPr>
            <a:spLocks noGrp="1"/>
          </p:cNvSpPr>
          <p:nvPr>
            <p:ph sz="half" idx="1"/>
          </p:nvPr>
        </p:nvSpPr>
        <p:spPr>
          <a:xfrm>
            <a:off x="779463" y="2241971"/>
            <a:ext cx="3657600" cy="3975100"/>
          </a:xfrm>
          <a:prstGeom prst="rect">
            <a:avLst/>
          </a:prstGeom>
        </p:spPr>
        <p:txBody>
          <a:bodyPr>
            <a:normAutofit/>
          </a:bodyPr>
          <a:lstStyle>
            <a:lvl1pPr>
              <a:defRPr sz="2200">
                <a:latin typeface="Arial"/>
                <a:cs typeface="Arial"/>
              </a:defRPr>
            </a:lvl1pPr>
            <a:lvl2pPr>
              <a:defRPr sz="2000">
                <a:latin typeface="Arial"/>
                <a:cs typeface="Arial"/>
              </a:defRPr>
            </a:lvl2pPr>
            <a:lvl3pPr>
              <a:defRPr sz="1800">
                <a:latin typeface="Arial"/>
                <a:cs typeface="Arial"/>
              </a:defRPr>
            </a:lvl3pPr>
            <a:lvl4pPr>
              <a:defRPr sz="1800">
                <a:latin typeface="Arial"/>
                <a:cs typeface="Arial"/>
              </a:defRPr>
            </a:lvl4pPr>
            <a:lvl5pPr>
              <a:defRPr sz="1800">
                <a:latin typeface="Arial"/>
                <a:cs typeface="Arial"/>
              </a:defRPr>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Content Placeholder 3"/>
          <p:cNvSpPr>
            <a:spLocks noGrp="1"/>
          </p:cNvSpPr>
          <p:nvPr>
            <p:ph sz="half" idx="2"/>
          </p:nvPr>
        </p:nvSpPr>
        <p:spPr>
          <a:xfrm>
            <a:off x="4705353" y="2241971"/>
            <a:ext cx="3657600" cy="3975100"/>
          </a:xfrm>
          <a:prstGeom prst="rect">
            <a:avLst/>
          </a:prstGeom>
        </p:spPr>
        <p:txBody>
          <a:bodyPr>
            <a:normAutofit/>
          </a:bodyPr>
          <a:lstStyle>
            <a:lvl1pPr>
              <a:defRPr sz="2200">
                <a:latin typeface="Arial"/>
                <a:cs typeface="Arial"/>
              </a:defRPr>
            </a:lvl1pPr>
            <a:lvl2pPr>
              <a:defRPr sz="2000">
                <a:latin typeface="Arial"/>
                <a:cs typeface="Arial"/>
              </a:defRPr>
            </a:lvl2pPr>
            <a:lvl3pPr>
              <a:defRPr sz="1800">
                <a:latin typeface="Arial"/>
                <a:cs typeface="Arial"/>
              </a:defRPr>
            </a:lvl3pPr>
            <a:lvl4pPr>
              <a:defRPr sz="1800">
                <a:latin typeface="Arial"/>
                <a:cs typeface="Arial"/>
              </a:defRPr>
            </a:lvl4pPr>
            <a:lvl5pPr>
              <a:defRPr sz="1800">
                <a:latin typeface="Arial"/>
                <a:cs typeface="Arial"/>
              </a:defRPr>
            </a:lvl5pPr>
            <a:lvl6pPr marL="1946275" indent="-344488">
              <a:defRPr sz="1800"/>
            </a:lvl6pPr>
            <a:lvl7pPr marL="1946275" indent="-344488">
              <a:defRPr sz="1800"/>
            </a:lvl7pPr>
            <a:lvl8pPr marL="1946275" indent="-344488">
              <a:defRPr sz="1800"/>
            </a:lvl8pPr>
            <a:lvl9pPr marL="1946275"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pic>
        <p:nvPicPr>
          <p:cNvPr id="9" name="Picture 8" descr="pan1a.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4000" cy="731520"/>
          </a:xfrm>
          <a:prstGeom prst="rect">
            <a:avLst/>
          </a:prstGeom>
        </p:spPr>
      </p:pic>
      <p:pic>
        <p:nvPicPr>
          <p:cNvPr id="11" name="Picture 10" descr="pan1a.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731520"/>
          </a:xfrm>
          <a:prstGeom prst="rect">
            <a:avLst/>
          </a:prstGeom>
        </p:spPr>
      </p:pic>
      <p:sp>
        <p:nvSpPr>
          <p:cNvPr id="12" name="Rectangle 11"/>
          <p:cNvSpPr/>
          <p:nvPr userDrawn="1"/>
        </p:nvSpPr>
        <p:spPr>
          <a:xfrm>
            <a:off x="0" y="6408385"/>
            <a:ext cx="9144000" cy="453920"/>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l"/>
            <a:endParaRPr lang="en-US" dirty="0">
              <a:solidFill>
                <a:schemeClr val="bg1"/>
              </a:solidFill>
              <a:latin typeface="Arial"/>
              <a:cs typeface="Arial"/>
            </a:endParaRPr>
          </a:p>
        </p:txBody>
      </p:sp>
      <p:sp>
        <p:nvSpPr>
          <p:cNvPr id="13" name="Footer Placeholder 8"/>
          <p:cNvSpPr>
            <a:spLocks noGrp="1"/>
          </p:cNvSpPr>
          <p:nvPr>
            <p:ph type="ftr" sz="quarter" idx="3"/>
          </p:nvPr>
        </p:nvSpPr>
        <p:spPr>
          <a:xfrm>
            <a:off x="779463" y="6452783"/>
            <a:ext cx="4174404" cy="365125"/>
          </a:xfrm>
          <a:prstGeom prst="rect">
            <a:avLst/>
          </a:prstGeom>
        </p:spPr>
        <p:txBody>
          <a:bodyPr vert="horz" lIns="91440" tIns="45720" rIns="91440" bIns="45720" rtlCol="0" anchor="ctr"/>
          <a:lstStyle>
            <a:lvl1pPr algn="l">
              <a:defRPr sz="1400">
                <a:solidFill>
                  <a:schemeClr val="bg1"/>
                </a:solidFill>
                <a:latin typeface="Arial"/>
                <a:cs typeface="Arial"/>
              </a:defRPr>
            </a:lvl1pPr>
          </a:lstStyle>
          <a:p>
            <a:endParaRPr lang="en-US" dirty="0"/>
          </a:p>
        </p:txBody>
      </p:sp>
      <p:sp>
        <p:nvSpPr>
          <p:cNvPr id="14" name="Slide Number Placeholder 10"/>
          <p:cNvSpPr>
            <a:spLocks noGrp="1"/>
          </p:cNvSpPr>
          <p:nvPr>
            <p:ph type="sldNum" sz="quarter" idx="4"/>
          </p:nvPr>
        </p:nvSpPr>
        <p:spPr>
          <a:xfrm>
            <a:off x="6836447" y="6452783"/>
            <a:ext cx="2133600" cy="365125"/>
          </a:xfrm>
          <a:prstGeom prst="rect">
            <a:avLst/>
          </a:prstGeom>
        </p:spPr>
        <p:txBody>
          <a:bodyPr vert="horz" lIns="91440" tIns="45720" rIns="91440" bIns="45720" rtlCol="0" anchor="ctr"/>
          <a:lstStyle>
            <a:lvl1pPr algn="r">
              <a:defRPr sz="1400">
                <a:solidFill>
                  <a:schemeClr val="bg1"/>
                </a:solidFill>
              </a:defRPr>
            </a:lvl1pPr>
          </a:lstStyle>
          <a:p>
            <a:fld id="{2AE81A39-2840-ED4D-A514-D08330109612}" type="slidenum">
              <a:rPr lang="en-US" smtClean="0"/>
              <a:pPr/>
              <a:t>‹#›</a:t>
            </a:fld>
            <a:endParaRPr lang="en-US" dirty="0"/>
          </a:p>
        </p:txBody>
      </p:sp>
      <p:pic>
        <p:nvPicPr>
          <p:cNvPr id="18" name="Picture 17" descr="universal_gold_b.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2922" y="6068206"/>
            <a:ext cx="680357" cy="6803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No Banner)">
    <p:spTree>
      <p:nvGrpSpPr>
        <p:cNvPr id="1" name=""/>
        <p:cNvGrpSpPr/>
        <p:nvPr/>
      </p:nvGrpSpPr>
      <p:grpSpPr>
        <a:xfrm>
          <a:off x="0" y="0"/>
          <a:ext cx="0" cy="0"/>
          <a:chOff x="0" y="0"/>
          <a:chExt cx="0" cy="0"/>
        </a:xfrm>
      </p:grpSpPr>
      <p:sp>
        <p:nvSpPr>
          <p:cNvPr id="10" name="Title 1"/>
          <p:cNvSpPr>
            <a:spLocks noGrp="1"/>
          </p:cNvSpPr>
          <p:nvPr>
            <p:ph type="title"/>
          </p:nvPr>
        </p:nvSpPr>
        <p:spPr>
          <a:xfrm>
            <a:off x="779463" y="295833"/>
            <a:ext cx="7583488" cy="1143000"/>
          </a:xfrm>
          <a:prstGeom prst="rect">
            <a:avLst/>
          </a:prstGeom>
        </p:spPr>
        <p:txBody>
          <a:bodyPr/>
          <a:lstStyle/>
          <a:p>
            <a:r>
              <a:rPr lang="en-US" smtClean="0"/>
              <a:t>Click to edit Master title style</a:t>
            </a:r>
            <a:endParaRPr dirty="0"/>
          </a:p>
        </p:txBody>
      </p:sp>
      <p:sp>
        <p:nvSpPr>
          <p:cNvPr id="11" name="Content Placeholder 2"/>
          <p:cNvSpPr>
            <a:spLocks noGrp="1"/>
          </p:cNvSpPr>
          <p:nvPr>
            <p:ph sz="half" idx="1"/>
          </p:nvPr>
        </p:nvSpPr>
        <p:spPr>
          <a:xfrm>
            <a:off x="779461" y="1981201"/>
            <a:ext cx="3657600" cy="3975100"/>
          </a:xfrm>
          <a:prstGeom prst="rect">
            <a:avLst/>
          </a:prstGeom>
        </p:spPr>
        <p:txBody>
          <a:bodyPr>
            <a:normAutofit/>
          </a:bodyPr>
          <a:lstStyle>
            <a:lvl1pPr>
              <a:defRPr sz="2200">
                <a:latin typeface="Arial"/>
                <a:cs typeface="Arial"/>
              </a:defRPr>
            </a:lvl1pPr>
            <a:lvl2pPr>
              <a:defRPr sz="2000">
                <a:latin typeface="Arial"/>
                <a:cs typeface="Arial"/>
              </a:defRPr>
            </a:lvl2pPr>
            <a:lvl3pPr>
              <a:defRPr sz="1800">
                <a:latin typeface="Arial"/>
                <a:cs typeface="Arial"/>
              </a:defRPr>
            </a:lvl3pPr>
            <a:lvl4pPr>
              <a:defRPr sz="1800">
                <a:latin typeface="Arial"/>
                <a:cs typeface="Arial"/>
              </a:defRPr>
            </a:lvl4pPr>
            <a:lvl5pPr>
              <a:defRPr sz="1800">
                <a:latin typeface="Arial"/>
                <a:cs typeface="Arial"/>
              </a:defRPr>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12" name="Content Placeholder 3"/>
          <p:cNvSpPr>
            <a:spLocks noGrp="1"/>
          </p:cNvSpPr>
          <p:nvPr>
            <p:ph sz="half" idx="2"/>
          </p:nvPr>
        </p:nvSpPr>
        <p:spPr>
          <a:xfrm>
            <a:off x="4705351" y="1981201"/>
            <a:ext cx="3657600" cy="3975100"/>
          </a:xfrm>
          <a:prstGeom prst="rect">
            <a:avLst/>
          </a:prstGeom>
        </p:spPr>
        <p:txBody>
          <a:bodyPr>
            <a:normAutofit/>
          </a:bodyPr>
          <a:lstStyle>
            <a:lvl1pPr>
              <a:defRPr sz="2200">
                <a:latin typeface="Arial"/>
                <a:cs typeface="Arial"/>
              </a:defRPr>
            </a:lvl1pPr>
            <a:lvl2pPr>
              <a:defRPr sz="2000">
                <a:latin typeface="Arial"/>
                <a:cs typeface="Arial"/>
              </a:defRPr>
            </a:lvl2pPr>
            <a:lvl3pPr>
              <a:defRPr sz="1800">
                <a:latin typeface="Arial"/>
                <a:cs typeface="Arial"/>
              </a:defRPr>
            </a:lvl3pPr>
            <a:lvl4pPr>
              <a:defRPr sz="1800">
                <a:latin typeface="Arial"/>
                <a:cs typeface="Arial"/>
              </a:defRPr>
            </a:lvl4pPr>
            <a:lvl5pPr>
              <a:defRPr sz="1800">
                <a:latin typeface="Arial"/>
                <a:cs typeface="Arial"/>
              </a:defRPr>
            </a:lvl5pPr>
            <a:lvl6pPr marL="1946275" indent="-344488">
              <a:defRPr sz="1800"/>
            </a:lvl6pPr>
            <a:lvl7pPr marL="1946275" indent="-344488">
              <a:defRPr sz="1800"/>
            </a:lvl7pPr>
            <a:lvl8pPr marL="1946275" indent="-344488">
              <a:defRPr sz="1800"/>
            </a:lvl8pPr>
            <a:lvl9pPr marL="1946275"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Rectangle 8"/>
          <p:cNvSpPr/>
          <p:nvPr userDrawn="1"/>
        </p:nvSpPr>
        <p:spPr>
          <a:xfrm>
            <a:off x="0" y="6408385"/>
            <a:ext cx="9144000" cy="453920"/>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l"/>
            <a:endParaRPr lang="en-US" dirty="0">
              <a:solidFill>
                <a:schemeClr val="bg1"/>
              </a:solidFill>
            </a:endParaRPr>
          </a:p>
        </p:txBody>
      </p:sp>
      <p:sp>
        <p:nvSpPr>
          <p:cNvPr id="13" name="Footer Placeholder 8"/>
          <p:cNvSpPr>
            <a:spLocks noGrp="1"/>
          </p:cNvSpPr>
          <p:nvPr>
            <p:ph type="ftr" sz="quarter" idx="3"/>
          </p:nvPr>
        </p:nvSpPr>
        <p:spPr>
          <a:xfrm>
            <a:off x="779463" y="6452783"/>
            <a:ext cx="4174404" cy="365125"/>
          </a:xfrm>
          <a:prstGeom prst="rect">
            <a:avLst/>
          </a:prstGeom>
        </p:spPr>
        <p:txBody>
          <a:bodyPr vert="horz" lIns="91440" tIns="45720" rIns="91440" bIns="45720" rtlCol="0" anchor="ctr"/>
          <a:lstStyle>
            <a:lvl1pPr algn="l">
              <a:defRPr sz="1400">
                <a:solidFill>
                  <a:schemeClr val="bg1"/>
                </a:solidFill>
                <a:latin typeface="Arial"/>
                <a:cs typeface="Arial"/>
              </a:defRPr>
            </a:lvl1pPr>
          </a:lstStyle>
          <a:p>
            <a:endParaRPr lang="en-US" dirty="0"/>
          </a:p>
        </p:txBody>
      </p:sp>
      <p:sp>
        <p:nvSpPr>
          <p:cNvPr id="14" name="Slide Number Placeholder 10"/>
          <p:cNvSpPr>
            <a:spLocks noGrp="1"/>
          </p:cNvSpPr>
          <p:nvPr>
            <p:ph type="sldNum" sz="quarter" idx="4"/>
          </p:nvPr>
        </p:nvSpPr>
        <p:spPr>
          <a:xfrm>
            <a:off x="6836447" y="6452783"/>
            <a:ext cx="2133600" cy="365125"/>
          </a:xfrm>
          <a:prstGeom prst="rect">
            <a:avLst/>
          </a:prstGeom>
        </p:spPr>
        <p:txBody>
          <a:bodyPr vert="horz" lIns="91440" tIns="45720" rIns="91440" bIns="45720" rtlCol="0" anchor="ctr"/>
          <a:lstStyle>
            <a:lvl1pPr algn="r">
              <a:defRPr sz="1400">
                <a:solidFill>
                  <a:schemeClr val="bg1"/>
                </a:solidFill>
                <a:latin typeface="Arial"/>
                <a:cs typeface="Arial"/>
              </a:defRPr>
            </a:lvl1pPr>
          </a:lstStyle>
          <a:p>
            <a:fld id="{2AE81A39-2840-ED4D-A514-D08330109612}" type="slidenum">
              <a:rPr lang="en-US" smtClean="0"/>
              <a:pPr/>
              <a:t>‹#›</a:t>
            </a:fld>
            <a:endParaRPr lang="en-US" dirty="0"/>
          </a:p>
        </p:txBody>
      </p:sp>
      <p:pic>
        <p:nvPicPr>
          <p:cNvPr id="18" name="Picture 17" descr="universal_gold_b.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2922" y="6068206"/>
            <a:ext cx="680357" cy="680357"/>
          </a:xfrm>
          <a:prstGeom prst="rect">
            <a:avLst/>
          </a:prstGeom>
        </p:spPr>
      </p:pic>
    </p:spTree>
    <p:extLst>
      <p:ext uri="{BB962C8B-B14F-4D97-AF65-F5344CB8AC3E}">
        <p14:creationId xmlns:p14="http://schemas.microsoft.com/office/powerpoint/2010/main" val="2192086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4652" y="3723445"/>
            <a:ext cx="4105241" cy="2279161"/>
          </a:xfrm>
          <a:prstGeom prst="rect">
            <a:avLst/>
          </a:prstGeom>
        </p:spPr>
        <p:txBody>
          <a:bodyPr vert="horz" lIns="91440" tIns="45720" rIns="91440" bIns="45720" rtlCol="0">
            <a:normAutofit/>
          </a:bodyPr>
          <a:lstStyle>
            <a:lvl1pPr marL="0" indent="0" algn="l" defTabSz="914400" rtl="0" eaLnBrk="1" latinLnBrk="0" hangingPunct="1">
              <a:spcBef>
                <a:spcPts val="0"/>
              </a:spcBef>
              <a:buClr>
                <a:schemeClr val="accent1"/>
              </a:buClr>
              <a:buSzPct val="90000"/>
              <a:buFont typeface="Wingdings 2" pitchFamily="18" charset="2"/>
              <a:buNone/>
              <a:defRPr sz="1400" kern="1200">
                <a:solidFill>
                  <a:schemeClr val="tx1">
                    <a:lumMod val="90000"/>
                    <a:lumOff val="10000"/>
                  </a:schemeClr>
                </a:solidFill>
                <a:latin typeface="Arial"/>
                <a:ea typeface="+mn-ea"/>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7" name="Picture Placeholder 11"/>
          <p:cNvSpPr>
            <a:spLocks noGrp="1"/>
          </p:cNvSpPr>
          <p:nvPr>
            <p:ph type="pic" sz="quarter" idx="12"/>
          </p:nvPr>
        </p:nvSpPr>
        <p:spPr>
          <a:xfrm>
            <a:off x="4543490" y="0"/>
            <a:ext cx="4600509" cy="6408385"/>
          </a:xfrm>
          <a:prstGeom prst="rect">
            <a:avLst/>
          </a:prstGeom>
          <a:effectLst/>
        </p:spPr>
        <p:txBody>
          <a:bodyPr>
            <a:normAutofit/>
          </a:bodyPr>
          <a:lstStyle>
            <a:lvl1pPr marL="0" indent="0">
              <a:buNone/>
              <a:defRPr sz="1800">
                <a:latin typeface="Arial"/>
                <a:cs typeface="Arial"/>
              </a:defRPr>
            </a:lvl1pPr>
          </a:lstStyle>
          <a:p>
            <a:r>
              <a:rPr lang="en-US" smtClean="0"/>
              <a:t>Drag picture to placeholder or click icon to add</a:t>
            </a:r>
            <a:endParaRPr dirty="0"/>
          </a:p>
        </p:txBody>
      </p:sp>
      <p:sp>
        <p:nvSpPr>
          <p:cNvPr id="18" name="Title 1"/>
          <p:cNvSpPr txBox="1">
            <a:spLocks/>
          </p:cNvSpPr>
          <p:nvPr/>
        </p:nvSpPr>
        <p:spPr>
          <a:xfrm>
            <a:off x="214653" y="344354"/>
            <a:ext cx="4096297" cy="2906880"/>
          </a:xfrm>
          <a:prstGeom prst="rect">
            <a:avLst/>
          </a:prstGeom>
        </p:spPr>
        <p:txBody>
          <a:bodyPr vert="horz" lIns="91440" tIns="45720" rIns="91440" bIns="45720" rtlCol="0" anchor="b" anchorCtr="0">
            <a:normAutofit/>
          </a:bodyPr>
          <a:lstStyle>
            <a:lvl1pPr algn="r" defTabSz="914400" rtl="0" eaLnBrk="1" latinLnBrk="0" hangingPunct="1">
              <a:spcBef>
                <a:spcPct val="0"/>
              </a:spcBef>
              <a:buNone/>
              <a:defRPr sz="3600" kern="1200">
                <a:solidFill>
                  <a:schemeClr val="tx1"/>
                </a:solidFill>
                <a:latin typeface="+mj-lt"/>
                <a:ea typeface="+mj-ea"/>
                <a:cs typeface="+mj-cs"/>
              </a:defRPr>
            </a:lvl1pPr>
          </a:lstStyle>
          <a:p>
            <a:r>
              <a:rPr lang="en-US" dirty="0" smtClean="0">
                <a:solidFill>
                  <a:schemeClr val="bg2"/>
                </a:solidFill>
              </a:rPr>
              <a:t>Click to edit Master title style</a:t>
            </a:r>
            <a:endParaRPr lang="en-US" dirty="0">
              <a:solidFill>
                <a:schemeClr val="bg2"/>
              </a:solidFill>
            </a:endParaRPr>
          </a:p>
        </p:txBody>
      </p:sp>
      <p:sp>
        <p:nvSpPr>
          <p:cNvPr id="9" name="Title 1"/>
          <p:cNvSpPr txBox="1">
            <a:spLocks/>
          </p:cNvSpPr>
          <p:nvPr/>
        </p:nvSpPr>
        <p:spPr>
          <a:xfrm>
            <a:off x="214653" y="344354"/>
            <a:ext cx="4096297" cy="2906880"/>
          </a:xfrm>
          <a:prstGeom prst="rect">
            <a:avLst/>
          </a:prstGeom>
        </p:spPr>
        <p:txBody>
          <a:bodyPr vert="horz" lIns="91440" tIns="45720" rIns="91440" bIns="45720" rtlCol="0" anchor="b" anchorCtr="0">
            <a:normAutofit/>
          </a:bodyPr>
          <a:lstStyle>
            <a:lvl1pPr algn="r" defTabSz="914400" rtl="0" eaLnBrk="1" latinLnBrk="0" hangingPunct="1">
              <a:spcBef>
                <a:spcPct val="0"/>
              </a:spcBef>
              <a:buNone/>
              <a:defRPr sz="3600" kern="1200">
                <a:solidFill>
                  <a:schemeClr val="tx1"/>
                </a:solidFill>
                <a:latin typeface="+mj-lt"/>
                <a:ea typeface="+mj-ea"/>
                <a:cs typeface="+mj-cs"/>
              </a:defRPr>
            </a:lvl1pPr>
          </a:lstStyle>
          <a:p>
            <a:r>
              <a:rPr lang="en-US" dirty="0" smtClean="0">
                <a:solidFill>
                  <a:schemeClr val="bg2"/>
                </a:solidFill>
              </a:rPr>
              <a:t>Click to edit Master title style</a:t>
            </a:r>
            <a:endParaRPr lang="en-US" dirty="0">
              <a:solidFill>
                <a:schemeClr val="bg2"/>
              </a:solidFill>
            </a:endParaRPr>
          </a:p>
        </p:txBody>
      </p:sp>
      <p:sp>
        <p:nvSpPr>
          <p:cNvPr id="11" name="Title 1"/>
          <p:cNvSpPr txBox="1">
            <a:spLocks/>
          </p:cNvSpPr>
          <p:nvPr userDrawn="1"/>
        </p:nvSpPr>
        <p:spPr>
          <a:xfrm>
            <a:off x="214653" y="344354"/>
            <a:ext cx="4096297" cy="2906880"/>
          </a:xfrm>
          <a:prstGeom prst="rect">
            <a:avLst/>
          </a:prstGeom>
        </p:spPr>
        <p:txBody>
          <a:bodyPr vert="horz" lIns="91440" tIns="45720" rIns="91440" bIns="45720" rtlCol="0" anchor="b" anchorCtr="0">
            <a:normAutofit/>
          </a:bodyPr>
          <a:lstStyle>
            <a:lvl1pPr algn="r" defTabSz="914400" rtl="0" eaLnBrk="1" latinLnBrk="0" hangingPunct="1">
              <a:spcBef>
                <a:spcPct val="0"/>
              </a:spcBef>
              <a:buNone/>
              <a:defRPr sz="3600" kern="1200">
                <a:solidFill>
                  <a:schemeClr val="tx1"/>
                </a:solidFill>
                <a:latin typeface="+mj-lt"/>
                <a:ea typeface="+mj-ea"/>
                <a:cs typeface="+mj-cs"/>
              </a:defRPr>
            </a:lvl1pPr>
          </a:lstStyle>
          <a:p>
            <a:r>
              <a:rPr lang="en-US" dirty="0" smtClean="0">
                <a:solidFill>
                  <a:schemeClr val="bg2"/>
                </a:solidFill>
              </a:rPr>
              <a:t>Click to edit Master title style</a:t>
            </a:r>
            <a:endParaRPr lang="en-US" dirty="0">
              <a:solidFill>
                <a:schemeClr val="bg2"/>
              </a:solidFill>
            </a:endParaRPr>
          </a:p>
        </p:txBody>
      </p:sp>
      <p:sp>
        <p:nvSpPr>
          <p:cNvPr id="12" name="Rectangle 11"/>
          <p:cNvSpPr/>
          <p:nvPr userDrawn="1"/>
        </p:nvSpPr>
        <p:spPr>
          <a:xfrm>
            <a:off x="0" y="6408385"/>
            <a:ext cx="9144000" cy="453920"/>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l"/>
            <a:endParaRPr lang="en-US" dirty="0">
              <a:solidFill>
                <a:schemeClr val="bg1"/>
              </a:solidFill>
            </a:endParaRPr>
          </a:p>
        </p:txBody>
      </p:sp>
      <p:sp>
        <p:nvSpPr>
          <p:cNvPr id="13" name="Footer Placeholder 8"/>
          <p:cNvSpPr>
            <a:spLocks noGrp="1"/>
          </p:cNvSpPr>
          <p:nvPr>
            <p:ph type="ftr" sz="quarter" idx="3"/>
          </p:nvPr>
        </p:nvSpPr>
        <p:spPr>
          <a:xfrm>
            <a:off x="779463" y="6452783"/>
            <a:ext cx="4174404" cy="365125"/>
          </a:xfrm>
          <a:prstGeom prst="rect">
            <a:avLst/>
          </a:prstGeom>
        </p:spPr>
        <p:txBody>
          <a:bodyPr vert="horz" lIns="91440" tIns="45720" rIns="91440" bIns="45720" rtlCol="0" anchor="ctr"/>
          <a:lstStyle>
            <a:lvl1pPr algn="l">
              <a:defRPr sz="1400">
                <a:solidFill>
                  <a:schemeClr val="bg1"/>
                </a:solidFill>
                <a:latin typeface="Arial"/>
                <a:cs typeface="Arial"/>
              </a:defRPr>
            </a:lvl1pPr>
          </a:lstStyle>
          <a:p>
            <a:endParaRPr lang="en-US" dirty="0"/>
          </a:p>
        </p:txBody>
      </p:sp>
      <p:sp>
        <p:nvSpPr>
          <p:cNvPr id="19" name="Slide Number Placeholder 10"/>
          <p:cNvSpPr>
            <a:spLocks noGrp="1"/>
          </p:cNvSpPr>
          <p:nvPr>
            <p:ph type="sldNum" sz="quarter" idx="4"/>
          </p:nvPr>
        </p:nvSpPr>
        <p:spPr>
          <a:xfrm>
            <a:off x="6836447" y="6452783"/>
            <a:ext cx="2133600" cy="365125"/>
          </a:xfrm>
          <a:prstGeom prst="rect">
            <a:avLst/>
          </a:prstGeom>
        </p:spPr>
        <p:txBody>
          <a:bodyPr vert="horz" lIns="91440" tIns="45720" rIns="91440" bIns="45720" rtlCol="0" anchor="ctr"/>
          <a:lstStyle>
            <a:lvl1pPr algn="r">
              <a:defRPr sz="1400">
                <a:solidFill>
                  <a:schemeClr val="bg1"/>
                </a:solidFill>
                <a:latin typeface="Arial"/>
                <a:cs typeface="Arial"/>
              </a:defRPr>
            </a:lvl1pPr>
          </a:lstStyle>
          <a:p>
            <a:fld id="{2AE81A39-2840-ED4D-A514-D08330109612}" type="slidenum">
              <a:rPr lang="en-US" smtClean="0"/>
              <a:pPr/>
              <a:t>‹#›</a:t>
            </a:fld>
            <a:endParaRPr lang="en-US" dirty="0"/>
          </a:p>
        </p:txBody>
      </p:sp>
      <p:pic>
        <p:nvPicPr>
          <p:cNvPr id="20" name="Picture 19" descr="universal_gold_b.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2922" y="6068206"/>
            <a:ext cx="680357" cy="6803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79463" y="907945"/>
            <a:ext cx="7583488" cy="1143000"/>
          </a:xfrm>
          <a:prstGeom prst="rect">
            <a:avLst/>
          </a:prstGeom>
        </p:spPr>
        <p:txBody>
          <a:bodyPr/>
          <a:lstStyle>
            <a:lvl1pPr>
              <a:defRPr/>
            </a:lvl1pPr>
          </a:lstStyle>
          <a:p>
            <a:r>
              <a:rPr lang="en-US" smtClean="0"/>
              <a:t>Click to edit Master title style</a:t>
            </a:r>
            <a:endParaRPr dirty="0"/>
          </a:p>
        </p:txBody>
      </p:sp>
      <p:sp>
        <p:nvSpPr>
          <p:cNvPr id="3" name="Text Placeholder 2"/>
          <p:cNvSpPr>
            <a:spLocks noGrp="1"/>
          </p:cNvSpPr>
          <p:nvPr>
            <p:ph type="body" idx="1"/>
          </p:nvPr>
        </p:nvSpPr>
        <p:spPr>
          <a:xfrm>
            <a:off x="779463" y="2208730"/>
            <a:ext cx="3657600" cy="868362"/>
          </a:xfrm>
          <a:prstGeom prst="rect">
            <a:avLst/>
          </a:prstGeom>
        </p:spPr>
        <p:txBody>
          <a:bodyPr anchor="ctr" anchorCtr="0">
            <a:noAutofit/>
          </a:bodyPr>
          <a:lstStyle>
            <a:lvl1pPr marL="0" indent="0" algn="ctr">
              <a:spcBef>
                <a:spcPct val="0"/>
              </a:spcBef>
              <a:buNone/>
              <a:defRPr sz="26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779463" y="3099504"/>
            <a:ext cx="3657600" cy="3131510"/>
          </a:xfrm>
          <a:prstGeom prst="rect">
            <a:avLst/>
          </a:prstGeom>
        </p:spPr>
        <p:txBody>
          <a:bodyPr>
            <a:normAutofit/>
          </a:bodyPr>
          <a:lstStyle>
            <a:lvl1pPr>
              <a:defRPr sz="2000">
                <a:latin typeface="Arial"/>
                <a:cs typeface="Arial"/>
              </a:defRPr>
            </a:lvl1pPr>
            <a:lvl2pPr>
              <a:defRPr sz="1800">
                <a:latin typeface="Arial"/>
                <a:cs typeface="Arial"/>
              </a:defRPr>
            </a:lvl2pPr>
            <a:lvl3pPr>
              <a:defRPr sz="1800">
                <a:latin typeface="Arial"/>
                <a:cs typeface="Arial"/>
              </a:defRPr>
            </a:lvl3pPr>
            <a:lvl4pPr>
              <a:defRPr sz="1800">
                <a:latin typeface="Arial"/>
                <a:cs typeface="Arial"/>
              </a:defRPr>
            </a:lvl4pPr>
            <a:lvl5pPr>
              <a:defRPr sz="1800">
                <a:latin typeface="Arial"/>
                <a:cs typeface="Arial"/>
              </a:defRPr>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Text Placeholder 4"/>
          <p:cNvSpPr>
            <a:spLocks noGrp="1"/>
          </p:cNvSpPr>
          <p:nvPr>
            <p:ph type="body" sz="quarter" idx="3"/>
          </p:nvPr>
        </p:nvSpPr>
        <p:spPr>
          <a:xfrm>
            <a:off x="4705351" y="2208730"/>
            <a:ext cx="3657600" cy="868362"/>
          </a:xfrm>
          <a:prstGeom prst="rect">
            <a:avLst/>
          </a:prstGeom>
        </p:spPr>
        <p:txBody>
          <a:bodyPr anchor="ctr" anchorCtr="0">
            <a:noAutofit/>
          </a:bodyPr>
          <a:lstStyle>
            <a:lvl1pPr marL="0" indent="0" algn="ctr">
              <a:spcBef>
                <a:spcPct val="0"/>
              </a:spcBef>
              <a:buNone/>
              <a:defRPr sz="26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351" y="3099504"/>
            <a:ext cx="3657600" cy="3131510"/>
          </a:xfrm>
          <a:prstGeom prst="rect">
            <a:avLst/>
          </a:prstGeom>
        </p:spPr>
        <p:txBody>
          <a:bodyPr>
            <a:normAutofit/>
          </a:bodyPr>
          <a:lstStyle>
            <a:lvl1pPr>
              <a:defRPr sz="2000">
                <a:latin typeface="Arial"/>
                <a:cs typeface="Arial"/>
              </a:defRPr>
            </a:lvl1pPr>
            <a:lvl2pPr>
              <a:defRPr sz="1800">
                <a:latin typeface="Arial"/>
                <a:cs typeface="Arial"/>
              </a:defRPr>
            </a:lvl2pPr>
            <a:lvl3pPr>
              <a:defRPr sz="1800">
                <a:latin typeface="Arial"/>
                <a:cs typeface="Arial"/>
              </a:defRPr>
            </a:lvl3pPr>
            <a:lvl4pPr>
              <a:defRPr sz="1800">
                <a:latin typeface="Arial"/>
                <a:cs typeface="Arial"/>
              </a:defRPr>
            </a:lvl4pPr>
            <a:lvl5pPr>
              <a:defRPr sz="1800">
                <a:latin typeface="Arial"/>
                <a:cs typeface="Arial"/>
              </a:defRPr>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pic>
        <p:nvPicPr>
          <p:cNvPr id="11" name="Picture 10" descr="pan1a.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4000" cy="731520"/>
          </a:xfrm>
          <a:prstGeom prst="rect">
            <a:avLst/>
          </a:prstGeom>
        </p:spPr>
      </p:pic>
      <p:pic>
        <p:nvPicPr>
          <p:cNvPr id="13" name="Picture 12" descr="pan1a.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731520"/>
          </a:xfrm>
          <a:prstGeom prst="rect">
            <a:avLst/>
          </a:prstGeom>
        </p:spPr>
      </p:pic>
      <p:sp>
        <p:nvSpPr>
          <p:cNvPr id="17" name="Rectangle 16"/>
          <p:cNvSpPr/>
          <p:nvPr userDrawn="1"/>
        </p:nvSpPr>
        <p:spPr>
          <a:xfrm>
            <a:off x="0" y="6408385"/>
            <a:ext cx="9144000" cy="453920"/>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l"/>
            <a:endParaRPr lang="en-US" dirty="0">
              <a:solidFill>
                <a:schemeClr val="bg1"/>
              </a:solidFill>
            </a:endParaRPr>
          </a:p>
        </p:txBody>
      </p:sp>
      <p:sp>
        <p:nvSpPr>
          <p:cNvPr id="18" name="Footer Placeholder 8"/>
          <p:cNvSpPr>
            <a:spLocks noGrp="1"/>
          </p:cNvSpPr>
          <p:nvPr>
            <p:ph type="ftr" sz="quarter" idx="10"/>
          </p:nvPr>
        </p:nvSpPr>
        <p:spPr>
          <a:xfrm>
            <a:off x="779463" y="6452783"/>
            <a:ext cx="4174404" cy="365125"/>
          </a:xfrm>
          <a:prstGeom prst="rect">
            <a:avLst/>
          </a:prstGeom>
        </p:spPr>
        <p:txBody>
          <a:bodyPr vert="horz" lIns="91440" tIns="45720" rIns="91440" bIns="45720" rtlCol="0" anchor="ctr"/>
          <a:lstStyle>
            <a:lvl1pPr algn="l">
              <a:defRPr sz="1400">
                <a:solidFill>
                  <a:schemeClr val="bg1"/>
                </a:solidFill>
                <a:latin typeface="Arial"/>
                <a:cs typeface="Arial"/>
              </a:defRPr>
            </a:lvl1pPr>
          </a:lstStyle>
          <a:p>
            <a:endParaRPr lang="en-US" dirty="0"/>
          </a:p>
        </p:txBody>
      </p:sp>
      <p:sp>
        <p:nvSpPr>
          <p:cNvPr id="19" name="Slide Number Placeholder 10"/>
          <p:cNvSpPr>
            <a:spLocks noGrp="1"/>
          </p:cNvSpPr>
          <p:nvPr>
            <p:ph type="sldNum" sz="quarter" idx="11"/>
          </p:nvPr>
        </p:nvSpPr>
        <p:spPr>
          <a:xfrm>
            <a:off x="6836447" y="6452783"/>
            <a:ext cx="2133600" cy="365125"/>
          </a:xfrm>
          <a:prstGeom prst="rect">
            <a:avLst/>
          </a:prstGeom>
        </p:spPr>
        <p:txBody>
          <a:bodyPr vert="horz" lIns="91440" tIns="45720" rIns="91440" bIns="45720" rtlCol="0" anchor="ctr"/>
          <a:lstStyle>
            <a:lvl1pPr algn="r">
              <a:defRPr sz="1400">
                <a:solidFill>
                  <a:schemeClr val="bg1"/>
                </a:solidFill>
                <a:latin typeface="Arial"/>
                <a:cs typeface="Arial"/>
              </a:defRPr>
            </a:lvl1pPr>
          </a:lstStyle>
          <a:p>
            <a:fld id="{2AE81A39-2840-ED4D-A514-D08330109612}" type="slidenum">
              <a:rPr lang="en-US" smtClean="0"/>
              <a:pPr/>
              <a:t>‹#›</a:t>
            </a:fld>
            <a:endParaRPr lang="en-US" dirty="0"/>
          </a:p>
        </p:txBody>
      </p:sp>
      <p:pic>
        <p:nvPicPr>
          <p:cNvPr id="20" name="Picture 19" descr="universal_gold_b.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2922" y="6068206"/>
            <a:ext cx="680357" cy="6803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No Banner)">
    <p:spTree>
      <p:nvGrpSpPr>
        <p:cNvPr id="1" name=""/>
        <p:cNvGrpSpPr/>
        <p:nvPr/>
      </p:nvGrpSpPr>
      <p:grpSpPr>
        <a:xfrm>
          <a:off x="0" y="0"/>
          <a:ext cx="0" cy="0"/>
          <a:chOff x="0" y="0"/>
          <a:chExt cx="0" cy="0"/>
        </a:xfrm>
      </p:grpSpPr>
      <p:sp>
        <p:nvSpPr>
          <p:cNvPr id="2" name="Title 1"/>
          <p:cNvSpPr>
            <a:spLocks noGrp="1"/>
          </p:cNvSpPr>
          <p:nvPr>
            <p:ph type="title"/>
          </p:nvPr>
        </p:nvSpPr>
        <p:spPr>
          <a:xfrm>
            <a:off x="779463" y="295833"/>
            <a:ext cx="7583488" cy="1143000"/>
          </a:xfrm>
          <a:prstGeom prst="rect">
            <a:avLst/>
          </a:prstGeo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852426"/>
            <a:ext cx="3657600" cy="868362"/>
          </a:xfrm>
          <a:prstGeom prst="rect">
            <a:avLst/>
          </a:prstGeom>
        </p:spPr>
        <p:txBody>
          <a:bodyPr anchor="ctr" anchorCtr="0">
            <a:noAutofit/>
          </a:bodyPr>
          <a:lstStyle>
            <a:lvl1pPr marL="0" indent="0" algn="ctr">
              <a:spcBef>
                <a:spcPct val="0"/>
              </a:spcBef>
              <a:buNone/>
              <a:defRPr sz="26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779463" y="2743200"/>
            <a:ext cx="3657600" cy="3213100"/>
          </a:xfrm>
          <a:prstGeom prst="rect">
            <a:avLst/>
          </a:prstGeo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05351" y="1852426"/>
            <a:ext cx="3657600" cy="868362"/>
          </a:xfrm>
          <a:prstGeom prst="rect">
            <a:avLst/>
          </a:prstGeom>
        </p:spPr>
        <p:txBody>
          <a:bodyPr anchor="ctr" anchorCtr="0">
            <a:noAutofit/>
          </a:bodyPr>
          <a:lstStyle>
            <a:lvl1pPr marL="0" indent="0" algn="ctr">
              <a:spcBef>
                <a:spcPct val="0"/>
              </a:spcBef>
              <a:buNone/>
              <a:defRPr sz="26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351" y="2743200"/>
            <a:ext cx="3657600" cy="3213100"/>
          </a:xfrm>
          <a:prstGeom prst="rect">
            <a:avLst/>
          </a:prstGeo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9" name="Rectangle 18"/>
          <p:cNvSpPr/>
          <p:nvPr userDrawn="1"/>
        </p:nvSpPr>
        <p:spPr>
          <a:xfrm>
            <a:off x="0" y="6408385"/>
            <a:ext cx="9144000" cy="453920"/>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l"/>
            <a:endParaRPr lang="en-US" dirty="0">
              <a:solidFill>
                <a:schemeClr val="bg1"/>
              </a:solidFill>
            </a:endParaRPr>
          </a:p>
        </p:txBody>
      </p:sp>
      <p:sp>
        <p:nvSpPr>
          <p:cNvPr id="20" name="Footer Placeholder 8"/>
          <p:cNvSpPr>
            <a:spLocks noGrp="1"/>
          </p:cNvSpPr>
          <p:nvPr>
            <p:ph type="ftr" sz="quarter" idx="10"/>
          </p:nvPr>
        </p:nvSpPr>
        <p:spPr>
          <a:xfrm>
            <a:off x="779463" y="6452783"/>
            <a:ext cx="4174404" cy="365125"/>
          </a:xfrm>
          <a:prstGeom prst="rect">
            <a:avLst/>
          </a:prstGeom>
        </p:spPr>
        <p:txBody>
          <a:bodyPr vert="horz" lIns="91440" tIns="45720" rIns="91440" bIns="45720" rtlCol="0" anchor="ctr"/>
          <a:lstStyle>
            <a:lvl1pPr algn="l">
              <a:defRPr sz="1400">
                <a:solidFill>
                  <a:schemeClr val="bg1"/>
                </a:solidFill>
                <a:latin typeface="Arial"/>
                <a:cs typeface="Arial"/>
              </a:defRPr>
            </a:lvl1pPr>
          </a:lstStyle>
          <a:p>
            <a:endParaRPr lang="en-US" dirty="0"/>
          </a:p>
        </p:txBody>
      </p:sp>
      <p:sp>
        <p:nvSpPr>
          <p:cNvPr id="21" name="Slide Number Placeholder 10"/>
          <p:cNvSpPr>
            <a:spLocks noGrp="1"/>
          </p:cNvSpPr>
          <p:nvPr>
            <p:ph type="sldNum" sz="quarter" idx="11"/>
          </p:nvPr>
        </p:nvSpPr>
        <p:spPr>
          <a:xfrm>
            <a:off x="6836447" y="6452783"/>
            <a:ext cx="2133600" cy="365125"/>
          </a:xfrm>
          <a:prstGeom prst="rect">
            <a:avLst/>
          </a:prstGeom>
        </p:spPr>
        <p:txBody>
          <a:bodyPr vert="horz" lIns="91440" tIns="45720" rIns="91440" bIns="45720" rtlCol="0" anchor="ctr"/>
          <a:lstStyle>
            <a:lvl1pPr algn="r">
              <a:defRPr sz="1400">
                <a:solidFill>
                  <a:schemeClr val="bg1"/>
                </a:solidFill>
                <a:latin typeface="Arial"/>
                <a:cs typeface="Arial"/>
              </a:defRPr>
            </a:lvl1pPr>
          </a:lstStyle>
          <a:p>
            <a:fld id="{2AE81A39-2840-ED4D-A514-D08330109612}" type="slidenum">
              <a:rPr lang="en-US" smtClean="0"/>
              <a:pPr/>
              <a:t>‹#›</a:t>
            </a:fld>
            <a:endParaRPr lang="en-US" dirty="0"/>
          </a:p>
        </p:txBody>
      </p:sp>
      <p:pic>
        <p:nvPicPr>
          <p:cNvPr id="22" name="Picture 21" descr="universal_gold_b.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2922" y="6068206"/>
            <a:ext cx="680357" cy="680357"/>
          </a:xfrm>
          <a:prstGeom prst="rect">
            <a:avLst/>
          </a:prstGeom>
        </p:spPr>
      </p:pic>
    </p:spTree>
    <p:extLst>
      <p:ext uri="{BB962C8B-B14F-4D97-AF65-F5344CB8AC3E}">
        <p14:creationId xmlns:p14="http://schemas.microsoft.com/office/powerpoint/2010/main" val="2989475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779463" y="295833"/>
            <a:ext cx="7583488" cy="1143000"/>
          </a:xfrm>
          <a:prstGeom prst="rect">
            <a:avLst/>
          </a:prstGeom>
        </p:spPr>
        <p:txBody>
          <a:bodyPr vert="horz" lIns="91440" tIns="45720" rIns="91440" bIns="45720" rtlCol="0" anchor="b" anchorCtr="0">
            <a:normAutofit/>
          </a:bodyPr>
          <a:lstStyle/>
          <a:p>
            <a:r>
              <a:rPr lang="en-US" smtClean="0"/>
              <a:t>Click to edit Master title style</a:t>
            </a:r>
            <a:endParaRPr dirty="0"/>
          </a:p>
        </p:txBody>
      </p:sp>
      <p:sp>
        <p:nvSpPr>
          <p:cNvPr id="5" name="Text Placeholder 2"/>
          <p:cNvSpPr>
            <a:spLocks noGrp="1"/>
          </p:cNvSpPr>
          <p:nvPr>
            <p:ph type="body" idx="1"/>
          </p:nvPr>
        </p:nvSpPr>
        <p:spPr>
          <a:xfrm>
            <a:off x="779463" y="1949824"/>
            <a:ext cx="7583488" cy="400722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Tree>
  </p:cSld>
  <p:clrMap bg1="lt1" tx1="dk1" bg2="lt2" tx2="dk2" accent1="accent1" accent2="accent2" accent3="accent3" accent4="accent4" accent5="accent5" accent6="accent6" hlink="hlink" folHlink="folHlink"/>
  <p:sldLayoutIdLst>
    <p:sldLayoutId id="2147485075" r:id="rId1"/>
    <p:sldLayoutId id="2147485054" r:id="rId2"/>
    <p:sldLayoutId id="2147485055" r:id="rId3"/>
    <p:sldLayoutId id="2147485056" r:id="rId4"/>
    <p:sldLayoutId id="2147485058" r:id="rId5"/>
    <p:sldLayoutId id="2147485059" r:id="rId6"/>
    <p:sldLayoutId id="2147485057" r:id="rId7"/>
    <p:sldLayoutId id="2147485060" r:id="rId8"/>
    <p:sldLayoutId id="2147485061" r:id="rId9"/>
    <p:sldLayoutId id="2147485062" r:id="rId10"/>
    <p:sldLayoutId id="2147485063" r:id="rId11"/>
    <p:sldLayoutId id="2147485064" r:id="rId12"/>
    <p:sldLayoutId id="2147485065" r:id="rId13"/>
    <p:sldLayoutId id="2147485066" r:id="rId14"/>
    <p:sldLayoutId id="2147485067" r:id="rId15"/>
    <p:sldLayoutId id="2147485068" r:id="rId16"/>
    <p:sldLayoutId id="2147485069" r:id="rId17"/>
    <p:sldLayoutId id="2147485070" r:id="rId18"/>
    <p:sldLayoutId id="2147485071" r:id="rId19"/>
    <p:sldLayoutId id="2147485072" r:id="rId20"/>
    <p:sldLayoutId id="2147485073" r:id="rId2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hf hdr="0" ftr="0" dt="0"/>
  <p:txStyles>
    <p:titleStyle>
      <a:lvl1pPr algn="l" defTabSz="914400" rtl="0" eaLnBrk="1" latinLnBrk="0" hangingPunct="1">
        <a:spcBef>
          <a:spcPct val="0"/>
        </a:spcBef>
        <a:buNone/>
        <a:defRPr sz="3800" kern="1200">
          <a:solidFill>
            <a:schemeClr val="bg2"/>
          </a:solidFill>
          <a:latin typeface="+mj-lt"/>
          <a:ea typeface="+mj-ea"/>
          <a:cs typeface="+mj-cs"/>
        </a:defRPr>
      </a:lvl1pPr>
    </p:titleStyle>
    <p:bodyStyle>
      <a:lvl1pPr marL="342900" indent="-342900" algn="l" defTabSz="914400" rtl="0" eaLnBrk="1" latinLnBrk="0" hangingPunct="1">
        <a:spcBef>
          <a:spcPts val="2000"/>
        </a:spcBef>
        <a:buClr>
          <a:schemeClr val="tx1"/>
        </a:buClr>
        <a:buSzPct val="90000"/>
        <a:buFont typeface="Arial"/>
        <a:buChar char="•"/>
        <a:defRPr sz="2200" kern="1200">
          <a:solidFill>
            <a:schemeClr val="tx1">
              <a:lumMod val="90000"/>
              <a:lumOff val="10000"/>
            </a:schemeClr>
          </a:solidFill>
          <a:latin typeface="Arial"/>
          <a:ea typeface="+mn-ea"/>
          <a:cs typeface="Arial"/>
        </a:defRPr>
      </a:lvl1pPr>
      <a:lvl2pPr marL="685800" indent="-336550" algn="l" defTabSz="914400" rtl="0" eaLnBrk="1" latinLnBrk="0" hangingPunct="1">
        <a:spcBef>
          <a:spcPts val="600"/>
        </a:spcBef>
        <a:buClr>
          <a:schemeClr val="tx1"/>
        </a:buClr>
        <a:buSzPct val="90000"/>
        <a:buFont typeface="Arial"/>
        <a:buChar char="•"/>
        <a:defRPr sz="2000" kern="1200">
          <a:solidFill>
            <a:schemeClr val="tx1">
              <a:lumMod val="90000"/>
              <a:lumOff val="10000"/>
            </a:schemeClr>
          </a:solidFill>
          <a:latin typeface="Arial"/>
          <a:ea typeface="+mn-ea"/>
          <a:cs typeface="Arial"/>
        </a:defRPr>
      </a:lvl2pPr>
      <a:lvl3pPr marL="1035050" indent="-349250" algn="l" defTabSz="914400" rtl="0" eaLnBrk="1" latinLnBrk="0" hangingPunct="1">
        <a:spcBef>
          <a:spcPts val="600"/>
        </a:spcBef>
        <a:buClr>
          <a:schemeClr val="tx1"/>
        </a:buClr>
        <a:buSzPct val="90000"/>
        <a:buFont typeface="Arial"/>
        <a:buChar char="•"/>
        <a:defRPr sz="1800" kern="1200">
          <a:solidFill>
            <a:schemeClr val="tx1">
              <a:lumMod val="90000"/>
              <a:lumOff val="10000"/>
            </a:schemeClr>
          </a:solidFill>
          <a:latin typeface="Arial"/>
          <a:ea typeface="+mn-ea"/>
          <a:cs typeface="Arial"/>
        </a:defRPr>
      </a:lvl3pPr>
      <a:lvl4pPr marL="1371600" indent="-336550" algn="l" defTabSz="914400" rtl="0" eaLnBrk="1" latinLnBrk="0" hangingPunct="1">
        <a:spcBef>
          <a:spcPts val="600"/>
        </a:spcBef>
        <a:buClr>
          <a:schemeClr val="tx1"/>
        </a:buClr>
        <a:buSzPct val="90000"/>
        <a:buFont typeface="Arial"/>
        <a:buChar char="•"/>
        <a:defRPr sz="1800" kern="1200">
          <a:solidFill>
            <a:schemeClr val="tx1">
              <a:lumMod val="90000"/>
              <a:lumOff val="10000"/>
            </a:schemeClr>
          </a:solidFill>
          <a:latin typeface="Arial"/>
          <a:ea typeface="+mn-ea"/>
          <a:cs typeface="Arial"/>
        </a:defRPr>
      </a:lvl4pPr>
      <a:lvl5pPr marL="1720850" indent="-349250" algn="l" defTabSz="914400" rtl="0" eaLnBrk="1" latinLnBrk="0" hangingPunct="1">
        <a:spcBef>
          <a:spcPts val="600"/>
        </a:spcBef>
        <a:buClr>
          <a:schemeClr val="tx1"/>
        </a:buClr>
        <a:buSzPct val="90000"/>
        <a:buFont typeface="Arial"/>
        <a:buChar char="•"/>
        <a:defRPr sz="1800" kern="1200">
          <a:solidFill>
            <a:schemeClr val="tx1">
              <a:lumMod val="90000"/>
              <a:lumOff val="10000"/>
            </a:schemeClr>
          </a:solidFill>
          <a:latin typeface="Arial"/>
          <a:ea typeface="+mn-ea"/>
          <a:cs typeface="Arial"/>
        </a:defRPr>
      </a:lvl5pPr>
      <a:lvl6pPr marL="20558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7pPr>
      <a:lvl8pPr marL="2743200"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2" pitchFamily="18" charset="2"/>
        <a:buChar char=""/>
        <a:defRPr lang="en-US" sz="1800" kern="1200" dirty="0">
          <a:solidFill>
            <a:schemeClr val="tx1">
              <a:lumMod val="90000"/>
              <a:lumOff val="10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2.xml.rels><?xml version="1.0" encoding="UTF-8" standalone="yes"?>
<Relationships xmlns="http://schemas.openxmlformats.org/package/2006/relationships"><Relationship Id="rId11" Type="http://schemas.openxmlformats.org/officeDocument/2006/relationships/image" Target="../media/image18.png"/><Relationship Id="rId12" Type="http://schemas.openxmlformats.org/officeDocument/2006/relationships/image" Target="../media/image19.png"/><Relationship Id="rId13" Type="http://schemas.openxmlformats.org/officeDocument/2006/relationships/image" Target="../media/image20.png"/><Relationship Id="rId14" Type="http://schemas.openxmlformats.org/officeDocument/2006/relationships/image" Target="../media/image21.png"/><Relationship Id="rId15" Type="http://schemas.openxmlformats.org/officeDocument/2006/relationships/image" Target="../media/image22.png"/><Relationship Id="rId16" Type="http://schemas.openxmlformats.org/officeDocument/2006/relationships/image" Target="../media/image23.png"/><Relationship Id="rId17" Type="http://schemas.openxmlformats.org/officeDocument/2006/relationships/image" Target="../media/image24.png"/><Relationship Id="rId18" Type="http://schemas.openxmlformats.org/officeDocument/2006/relationships/image" Target="../media/image25.png"/><Relationship Id="rId19" Type="http://schemas.openxmlformats.org/officeDocument/2006/relationships/image" Target="../media/image26.png"/><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 Id="rId9" Type="http://schemas.openxmlformats.org/officeDocument/2006/relationships/image" Target="../media/image16.png"/><Relationship Id="rId10"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image" Target="../media/image32.png"/><Relationship Id="rId8" Type="http://schemas.openxmlformats.org/officeDocument/2006/relationships/image" Target="../media/image33.png"/><Relationship Id="rId9" Type="http://schemas.openxmlformats.org/officeDocument/2006/relationships/image" Target="../media/image34.png"/><Relationship Id="rId10" Type="http://schemas.openxmlformats.org/officeDocument/2006/relationships/image" Target="../media/image35.pn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42.png"/><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44.png"/><Relationship Id="rId5" Type="http://schemas.openxmlformats.org/officeDocument/2006/relationships/oleObject" Target="../embeddings/oleObject1.bin"/><Relationship Id="rId6" Type="http://schemas.openxmlformats.org/officeDocument/2006/relationships/image" Target="../media/image43.emf"/><Relationship Id="rId1" Type="http://schemas.openxmlformats.org/officeDocument/2006/relationships/vmlDrawing" Target="../drawings/vmlDrawing1.vml"/><Relationship Id="rId2"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00839" y="4275299"/>
            <a:ext cx="8543160" cy="1320073"/>
          </a:xfrm>
        </p:spPr>
        <p:txBody>
          <a:bodyPr/>
          <a:lstStyle/>
          <a:p>
            <a:r>
              <a:rPr lang="en-US" dirty="0">
                <a:latin typeface="Abadi MT Condensed Light"/>
                <a:cs typeface="Abadi MT Condensed Light"/>
              </a:rPr>
              <a:t>Multi-Radar Multi-Sensor </a:t>
            </a:r>
            <a:r>
              <a:rPr lang="en-US" dirty="0" smtClean="0">
                <a:latin typeface="Abadi MT Condensed Light"/>
                <a:cs typeface="Abadi MT Condensed Light"/>
              </a:rPr>
              <a:t>(MRMS) </a:t>
            </a:r>
            <a:br>
              <a:rPr lang="en-US" dirty="0" smtClean="0">
                <a:latin typeface="Abadi MT Condensed Light"/>
                <a:cs typeface="Abadi MT Condensed Light"/>
              </a:rPr>
            </a:br>
            <a:r>
              <a:rPr lang="en-US" dirty="0" smtClean="0">
                <a:latin typeface="Abadi MT Condensed Light"/>
                <a:cs typeface="Abadi MT Condensed Light"/>
              </a:rPr>
              <a:t>Quantitative </a:t>
            </a:r>
            <a:r>
              <a:rPr lang="en-US" dirty="0">
                <a:latin typeface="Abadi MT Condensed Light"/>
                <a:cs typeface="Abadi MT Condensed Light"/>
              </a:rPr>
              <a:t>Precipitation </a:t>
            </a:r>
            <a:r>
              <a:rPr lang="en-US" dirty="0" smtClean="0">
                <a:latin typeface="Abadi MT Condensed Light"/>
                <a:cs typeface="Abadi MT Condensed Light"/>
              </a:rPr>
              <a:t>Estimation (QPE)</a:t>
            </a:r>
            <a:endParaRPr lang="en-US" dirty="0">
              <a:latin typeface="Arial"/>
              <a:cs typeface="Arial"/>
            </a:endParaRPr>
          </a:p>
        </p:txBody>
      </p:sp>
      <p:sp>
        <p:nvSpPr>
          <p:cNvPr id="8" name="Subtitle 7"/>
          <p:cNvSpPr>
            <a:spLocks noGrp="1"/>
          </p:cNvSpPr>
          <p:nvPr>
            <p:ph type="subTitle" idx="1"/>
          </p:nvPr>
        </p:nvSpPr>
        <p:spPr>
          <a:xfrm>
            <a:off x="3735006" y="5500677"/>
            <a:ext cx="5408994" cy="1306081"/>
          </a:xfrm>
        </p:spPr>
        <p:txBody>
          <a:bodyPr/>
          <a:lstStyle/>
          <a:p>
            <a:r>
              <a:rPr lang="en-US" dirty="0">
                <a:latin typeface="Abadi MT Condensed Light"/>
                <a:cs typeface="Abadi MT Condensed Light"/>
              </a:rPr>
              <a:t>Jian Zhang </a:t>
            </a:r>
            <a:r>
              <a:rPr lang="en-US" dirty="0" smtClean="0">
                <a:latin typeface="Abadi MT Condensed Light"/>
                <a:cs typeface="Abadi MT Condensed Light"/>
              </a:rPr>
              <a:t>(NSSL)</a:t>
            </a:r>
            <a:endParaRPr lang="en-US" dirty="0">
              <a:latin typeface="Abadi MT Condensed Light"/>
              <a:cs typeface="Abadi MT Condensed Light"/>
            </a:endParaRPr>
          </a:p>
          <a:p>
            <a:r>
              <a:rPr lang="en-US" sz="1600" dirty="0">
                <a:latin typeface="Abadi MT Condensed Light"/>
                <a:cs typeface="Abadi MT Condensed Light"/>
              </a:rPr>
              <a:t>February 25–27, 2015 </a:t>
            </a:r>
          </a:p>
          <a:p>
            <a:pPr>
              <a:lnSpc>
                <a:spcPct val="110000"/>
              </a:lnSpc>
            </a:pPr>
            <a:r>
              <a:rPr lang="en-US" sz="1600" dirty="0">
                <a:latin typeface="Abadi MT Condensed Light"/>
                <a:cs typeface="Abadi MT Condensed Light"/>
              </a:rPr>
              <a:t>National Weather Center</a:t>
            </a:r>
          </a:p>
          <a:p>
            <a:pPr>
              <a:lnSpc>
                <a:spcPct val="110000"/>
              </a:lnSpc>
            </a:pPr>
            <a:r>
              <a:rPr lang="en-US" sz="1600" dirty="0">
                <a:latin typeface="Abadi MT Condensed Light"/>
                <a:cs typeface="Abadi MT Condensed Light"/>
              </a:rPr>
              <a:t>Norman, Oklahoma</a:t>
            </a:r>
          </a:p>
        </p:txBody>
      </p:sp>
    </p:spTree>
    <p:extLst>
      <p:ext uri="{BB962C8B-B14F-4D97-AF65-F5344CB8AC3E}">
        <p14:creationId xmlns:p14="http://schemas.microsoft.com/office/powerpoint/2010/main" val="3438858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615350" y="697639"/>
            <a:ext cx="5867400" cy="1470025"/>
          </a:xfrm>
        </p:spPr>
        <p:txBody>
          <a:bodyPr/>
          <a:lstStyle/>
          <a:p>
            <a:r>
              <a:rPr lang="en-US" dirty="0" smtClean="0"/>
              <a:t>Thank You!</a:t>
            </a:r>
            <a:endParaRPr lang="en-US" dirty="0"/>
          </a:p>
        </p:txBody>
      </p:sp>
      <p:pic>
        <p:nvPicPr>
          <p:cNvPr id="4" name="Picture 3"/>
          <p:cNvPicPr>
            <a:picLocks noChangeAspect="1"/>
          </p:cNvPicPr>
          <p:nvPr/>
        </p:nvPicPr>
        <p:blipFill>
          <a:blip r:embed="rId2"/>
          <a:stretch>
            <a:fillRect/>
          </a:stretch>
        </p:blipFill>
        <p:spPr>
          <a:xfrm>
            <a:off x="1983235" y="2494166"/>
            <a:ext cx="4644380" cy="3200400"/>
          </a:xfrm>
          <a:prstGeom prst="rect">
            <a:avLst/>
          </a:prstGeom>
          <a:ln w="57150" cmpd="thickThin">
            <a:solidFill>
              <a:srgbClr val="0099D8"/>
            </a:solidFill>
          </a:ln>
        </p:spPr>
      </p:pic>
      <p:sp>
        <p:nvSpPr>
          <p:cNvPr id="2" name="TextBox 1"/>
          <p:cNvSpPr txBox="1"/>
          <p:nvPr/>
        </p:nvSpPr>
        <p:spPr>
          <a:xfrm>
            <a:off x="6836972" y="3883901"/>
            <a:ext cx="1650925" cy="369332"/>
          </a:xfrm>
          <a:prstGeom prst="rect">
            <a:avLst/>
          </a:prstGeom>
          <a:noFill/>
        </p:spPr>
        <p:txBody>
          <a:bodyPr wrap="none" rtlCol="0">
            <a:spAutoFit/>
          </a:bodyPr>
          <a:lstStyle/>
          <a:p>
            <a:r>
              <a:rPr lang="en-US" dirty="0" err="1"/>
              <a:t>m</a:t>
            </a:r>
            <a:r>
              <a:rPr lang="en-US" dirty="0" err="1" smtClean="0"/>
              <a:t>rms.ou.edu</a:t>
            </a:r>
            <a:endParaRPr lang="en-US" dirty="0"/>
          </a:p>
        </p:txBody>
      </p:sp>
    </p:spTree>
    <p:extLst>
      <p:ext uri="{BB962C8B-B14F-4D97-AF65-F5344CB8AC3E}">
        <p14:creationId xmlns:p14="http://schemas.microsoft.com/office/powerpoint/2010/main" val="2706504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783" y="459312"/>
            <a:ext cx="7629858" cy="974584"/>
          </a:xfrm>
        </p:spPr>
        <p:txBody>
          <a:bodyPr>
            <a:normAutofit/>
          </a:bodyPr>
          <a:lstStyle/>
          <a:p>
            <a:r>
              <a:rPr lang="en-US" dirty="0" smtClean="0">
                <a:latin typeface="Arial"/>
                <a:cs typeface="Arial"/>
              </a:rPr>
              <a:t>What is MRMS QPE?</a:t>
            </a:r>
            <a:endParaRPr lang="en-US" dirty="0">
              <a:latin typeface="Arial"/>
              <a:cs typeface="Arial"/>
            </a:endParaRPr>
          </a:p>
        </p:txBody>
      </p:sp>
      <p:sp>
        <p:nvSpPr>
          <p:cNvPr id="4" name="Slide Number Placeholder 3"/>
          <p:cNvSpPr>
            <a:spLocks noGrp="1"/>
          </p:cNvSpPr>
          <p:nvPr>
            <p:ph type="sldNum" sz="quarter" idx="4294967295"/>
          </p:nvPr>
        </p:nvSpPr>
        <p:spPr>
          <a:xfrm>
            <a:off x="8202797" y="6554911"/>
            <a:ext cx="941203" cy="301752"/>
          </a:xfrm>
          <a:prstGeom prst="rect">
            <a:avLst/>
          </a:prstGeom>
        </p:spPr>
        <p:txBody>
          <a:bodyPr/>
          <a:lstStyle/>
          <a:p>
            <a:fld id="{20BA7EF2-34AE-A541-8DFE-5C0D90CB85B9}" type="slidenum">
              <a:rPr lang="en-US" smtClean="0"/>
              <a:t>2</a:t>
            </a:fld>
            <a:endParaRPr lang="en-US" dirty="0"/>
          </a:p>
        </p:txBody>
      </p:sp>
      <p:grpSp>
        <p:nvGrpSpPr>
          <p:cNvPr id="10" name="Group 9"/>
          <p:cNvGrpSpPr/>
          <p:nvPr/>
        </p:nvGrpSpPr>
        <p:grpSpPr>
          <a:xfrm>
            <a:off x="684442" y="1834472"/>
            <a:ext cx="4821282" cy="1390127"/>
            <a:chOff x="678247" y="1809139"/>
            <a:chExt cx="4821282" cy="1390127"/>
          </a:xfrm>
        </p:grpSpPr>
        <p:sp>
          <p:nvSpPr>
            <p:cNvPr id="25" name="TextBox 24"/>
            <p:cNvSpPr txBox="1"/>
            <p:nvPr/>
          </p:nvSpPr>
          <p:spPr>
            <a:xfrm>
              <a:off x="678247" y="1809139"/>
              <a:ext cx="1518364" cy="338554"/>
            </a:xfrm>
            <a:prstGeom prst="rect">
              <a:avLst/>
            </a:prstGeom>
            <a:noFill/>
          </p:spPr>
          <p:txBody>
            <a:bodyPr wrap="none" rtlCol="0">
              <a:spAutoFit/>
            </a:bodyPr>
            <a:lstStyle/>
            <a:p>
              <a:pPr marL="285750" indent="-285750">
                <a:buFont typeface="Wingdings" charset="2"/>
                <a:buChar char="§"/>
              </a:pPr>
              <a:r>
                <a:rPr lang="en-US" sz="1600" dirty="0" smtClean="0">
                  <a:latin typeface="Arial"/>
                  <a:cs typeface="Arial"/>
                </a:rPr>
                <a:t>Radar QPE</a:t>
              </a:r>
              <a:endParaRPr lang="en-US" sz="1600" dirty="0">
                <a:latin typeface="Arial"/>
                <a:cs typeface="Arial"/>
              </a:endParaRPr>
            </a:p>
          </p:txBody>
        </p:sp>
        <p:sp>
          <p:nvSpPr>
            <p:cNvPr id="43" name="TextBox 42"/>
            <p:cNvSpPr txBox="1"/>
            <p:nvPr/>
          </p:nvSpPr>
          <p:spPr>
            <a:xfrm>
              <a:off x="681189" y="2161385"/>
              <a:ext cx="4816895" cy="338554"/>
            </a:xfrm>
            <a:prstGeom prst="rect">
              <a:avLst/>
            </a:prstGeom>
            <a:noFill/>
          </p:spPr>
          <p:txBody>
            <a:bodyPr wrap="square" rtlCol="0">
              <a:spAutoFit/>
            </a:bodyPr>
            <a:lstStyle/>
            <a:p>
              <a:pPr marL="285750" indent="-285750">
                <a:spcAft>
                  <a:spcPts val="600"/>
                </a:spcAft>
                <a:buFont typeface="Wingdings" charset="2"/>
                <a:buChar char="§"/>
              </a:pPr>
              <a:r>
                <a:rPr lang="en-US" sz="1600" dirty="0">
                  <a:latin typeface="Arial"/>
                  <a:cs typeface="Arial"/>
                </a:rPr>
                <a:t>G</a:t>
              </a:r>
              <a:r>
                <a:rPr lang="en-US" sz="1600" dirty="0" smtClean="0">
                  <a:latin typeface="Arial"/>
                  <a:cs typeface="Arial"/>
                </a:rPr>
                <a:t>auge QPE</a:t>
              </a:r>
            </a:p>
          </p:txBody>
        </p:sp>
        <p:sp>
          <p:nvSpPr>
            <p:cNvPr id="30" name="TextBox 29"/>
            <p:cNvSpPr txBox="1"/>
            <p:nvPr/>
          </p:nvSpPr>
          <p:spPr>
            <a:xfrm>
              <a:off x="682634" y="2506521"/>
              <a:ext cx="4816895" cy="338554"/>
            </a:xfrm>
            <a:prstGeom prst="rect">
              <a:avLst/>
            </a:prstGeom>
            <a:noFill/>
          </p:spPr>
          <p:txBody>
            <a:bodyPr wrap="square" rtlCol="0">
              <a:spAutoFit/>
            </a:bodyPr>
            <a:lstStyle/>
            <a:p>
              <a:pPr marL="285750" indent="-285750">
                <a:spcAft>
                  <a:spcPts val="600"/>
                </a:spcAft>
                <a:buFont typeface="Wingdings" charset="2"/>
                <a:buChar char="§"/>
              </a:pPr>
              <a:r>
                <a:rPr lang="en-US" sz="1600" dirty="0" smtClean="0">
                  <a:latin typeface="Arial"/>
                  <a:cs typeface="Arial"/>
                </a:rPr>
                <a:t>Local gauge bias corrected radar QPE</a:t>
              </a:r>
              <a:endParaRPr lang="en-US" sz="1600" dirty="0">
                <a:latin typeface="Arial"/>
                <a:cs typeface="Arial"/>
              </a:endParaRPr>
            </a:p>
          </p:txBody>
        </p:sp>
        <p:sp>
          <p:nvSpPr>
            <p:cNvPr id="47" name="TextBox 46"/>
            <p:cNvSpPr txBox="1"/>
            <p:nvPr/>
          </p:nvSpPr>
          <p:spPr>
            <a:xfrm>
              <a:off x="679290" y="2860712"/>
              <a:ext cx="4816895" cy="338554"/>
            </a:xfrm>
            <a:prstGeom prst="rect">
              <a:avLst/>
            </a:prstGeom>
            <a:noFill/>
          </p:spPr>
          <p:txBody>
            <a:bodyPr wrap="square" rtlCol="0">
              <a:spAutoFit/>
            </a:bodyPr>
            <a:lstStyle/>
            <a:p>
              <a:pPr marL="285750" indent="-285750">
                <a:spcAft>
                  <a:spcPts val="600"/>
                </a:spcAft>
                <a:buFont typeface="Wingdings" charset="2"/>
                <a:buChar char="§"/>
              </a:pPr>
              <a:r>
                <a:rPr lang="en-US" sz="1600" dirty="0" smtClean="0">
                  <a:latin typeface="Arial"/>
                  <a:cs typeface="Arial"/>
                </a:rPr>
                <a:t>Gauge + orographic pcp climatology QPE</a:t>
              </a:r>
              <a:endParaRPr lang="en-US" sz="1600" dirty="0">
                <a:latin typeface="Arial"/>
                <a:cs typeface="Arial"/>
              </a:endParaRPr>
            </a:p>
          </p:txBody>
        </p:sp>
      </p:grpSp>
      <p:sp>
        <p:nvSpPr>
          <p:cNvPr id="49" name="Slide Number Placeholder 4"/>
          <p:cNvSpPr>
            <a:spLocks noGrp="1"/>
          </p:cNvSpPr>
          <p:nvPr>
            <p:ph type="sldNum" sz="quarter" idx="4"/>
          </p:nvPr>
        </p:nvSpPr>
        <p:spPr>
          <a:xfrm>
            <a:off x="6836447" y="6452783"/>
            <a:ext cx="2133600" cy="365125"/>
          </a:xfrm>
        </p:spPr>
        <p:txBody>
          <a:bodyPr/>
          <a:lstStyle/>
          <a:p>
            <a:fld id="{2AE81A39-2840-ED4D-A514-D08330109612}" type="slidenum">
              <a:rPr lang="en-US" smtClean="0">
                <a:latin typeface="Arial"/>
                <a:cs typeface="Arial"/>
              </a:rPr>
              <a:pPr/>
              <a:t>2</a:t>
            </a:fld>
            <a:endParaRPr lang="en-US" dirty="0">
              <a:latin typeface="Arial"/>
              <a:cs typeface="Arial"/>
            </a:endParaRPr>
          </a:p>
        </p:txBody>
      </p:sp>
      <p:grpSp>
        <p:nvGrpSpPr>
          <p:cNvPr id="34" name="Group 33"/>
          <p:cNvGrpSpPr/>
          <p:nvPr/>
        </p:nvGrpSpPr>
        <p:grpSpPr>
          <a:xfrm>
            <a:off x="5537324" y="1270094"/>
            <a:ext cx="3606676" cy="3275048"/>
            <a:chOff x="5537324" y="1270094"/>
            <a:chExt cx="3606676" cy="3275048"/>
          </a:xfrm>
        </p:grpSpPr>
        <p:pic>
          <p:nvPicPr>
            <p:cNvPr id="14"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88902" y="1556129"/>
              <a:ext cx="1170432" cy="924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85610" y="1548905"/>
              <a:ext cx="1170432" cy="924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73568" y="1551515"/>
              <a:ext cx="1170432" cy="924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6"/>
            <a:stretch>
              <a:fillRect/>
            </a:stretch>
          </p:blipFill>
          <p:spPr>
            <a:xfrm>
              <a:off x="6791035" y="2191965"/>
              <a:ext cx="1170432" cy="924641"/>
            </a:xfrm>
            <a:prstGeom prst="rect">
              <a:avLst/>
            </a:prstGeom>
          </p:spPr>
        </p:pic>
        <p:pic>
          <p:nvPicPr>
            <p:cNvPr id="8" name="Picture 7"/>
            <p:cNvPicPr>
              <a:picLocks noChangeAspect="1"/>
            </p:cNvPicPr>
            <p:nvPr/>
          </p:nvPicPr>
          <p:blipFill>
            <a:blip r:embed="rId7"/>
            <a:stretch>
              <a:fillRect/>
            </a:stretch>
          </p:blipFill>
          <p:spPr>
            <a:xfrm>
              <a:off x="5583958" y="2195140"/>
              <a:ext cx="1170432" cy="924641"/>
            </a:xfrm>
            <a:prstGeom prst="rect">
              <a:avLst/>
            </a:prstGeom>
          </p:spPr>
        </p:pic>
        <p:pic>
          <p:nvPicPr>
            <p:cNvPr id="18" name="Picture 17"/>
            <p:cNvPicPr>
              <a:picLocks noChangeAspect="1"/>
            </p:cNvPicPr>
            <p:nvPr/>
          </p:nvPicPr>
          <p:blipFill>
            <a:blip r:embed="rId8"/>
            <a:stretch>
              <a:fillRect/>
            </a:stretch>
          </p:blipFill>
          <p:spPr>
            <a:xfrm>
              <a:off x="7973568" y="2201054"/>
              <a:ext cx="1170432" cy="924641"/>
            </a:xfrm>
            <a:prstGeom prst="rect">
              <a:avLst/>
            </a:prstGeom>
          </p:spPr>
        </p:pic>
        <p:pic>
          <p:nvPicPr>
            <p:cNvPr id="36" name="Picture 35"/>
            <p:cNvPicPr>
              <a:picLocks noChangeAspect="1"/>
            </p:cNvPicPr>
            <p:nvPr/>
          </p:nvPicPr>
          <p:blipFill>
            <a:blip r:embed="rId9"/>
            <a:stretch>
              <a:fillRect/>
            </a:stretch>
          </p:blipFill>
          <p:spPr>
            <a:xfrm>
              <a:off x="6786418" y="2875513"/>
              <a:ext cx="1170432" cy="924641"/>
            </a:xfrm>
            <a:prstGeom prst="rect">
              <a:avLst/>
            </a:prstGeom>
          </p:spPr>
        </p:pic>
        <p:pic>
          <p:nvPicPr>
            <p:cNvPr id="37" name="Picture 36"/>
            <p:cNvPicPr>
              <a:picLocks noChangeAspect="1"/>
            </p:cNvPicPr>
            <p:nvPr/>
          </p:nvPicPr>
          <p:blipFill>
            <a:blip r:embed="rId10"/>
            <a:stretch>
              <a:fillRect/>
            </a:stretch>
          </p:blipFill>
          <p:spPr>
            <a:xfrm>
              <a:off x="7973568" y="2875513"/>
              <a:ext cx="1170432" cy="924641"/>
            </a:xfrm>
            <a:prstGeom prst="rect">
              <a:avLst/>
            </a:prstGeom>
          </p:spPr>
        </p:pic>
        <p:pic>
          <p:nvPicPr>
            <p:cNvPr id="35" name="Picture 34"/>
            <p:cNvPicPr>
              <a:picLocks noChangeAspect="1"/>
            </p:cNvPicPr>
            <p:nvPr/>
          </p:nvPicPr>
          <p:blipFill>
            <a:blip r:embed="rId11"/>
            <a:stretch>
              <a:fillRect/>
            </a:stretch>
          </p:blipFill>
          <p:spPr>
            <a:xfrm>
              <a:off x="5585690" y="2875514"/>
              <a:ext cx="1170432" cy="924641"/>
            </a:xfrm>
            <a:prstGeom prst="rect">
              <a:avLst/>
            </a:prstGeom>
          </p:spPr>
        </p:pic>
        <p:sp>
          <p:nvSpPr>
            <p:cNvPr id="7" name="TextBox 6"/>
            <p:cNvSpPr txBox="1"/>
            <p:nvPr/>
          </p:nvSpPr>
          <p:spPr>
            <a:xfrm>
              <a:off x="5537324" y="1270094"/>
              <a:ext cx="3588142" cy="307777"/>
            </a:xfrm>
            <a:prstGeom prst="rect">
              <a:avLst/>
            </a:prstGeom>
            <a:noFill/>
          </p:spPr>
          <p:txBody>
            <a:bodyPr wrap="none" rtlCol="0">
              <a:spAutoFit/>
            </a:bodyPr>
            <a:lstStyle/>
            <a:p>
              <a:r>
                <a:rPr lang="en-US" sz="1400" dirty="0" smtClean="0">
                  <a:latin typeface="Arial"/>
                  <a:cs typeface="Arial"/>
                </a:rPr>
                <a:t>1, 3, 6, 12, 24, 48</a:t>
              </a:r>
              <a:r>
                <a:rPr lang="en-US" sz="1400" dirty="0">
                  <a:latin typeface="Arial"/>
                  <a:cs typeface="Arial"/>
                </a:rPr>
                <a:t> </a:t>
              </a:r>
              <a:r>
                <a:rPr lang="en-US" sz="1400" dirty="0" smtClean="0">
                  <a:latin typeface="Arial"/>
                  <a:cs typeface="Arial"/>
                </a:rPr>
                <a:t>and 72 </a:t>
              </a:r>
              <a:r>
                <a:rPr lang="en-US" sz="1400" dirty="0" err="1" smtClean="0">
                  <a:latin typeface="Arial"/>
                  <a:cs typeface="Arial"/>
                </a:rPr>
                <a:t>hr</a:t>
              </a:r>
              <a:r>
                <a:rPr lang="en-US" sz="1400" dirty="0" smtClean="0">
                  <a:latin typeface="Arial"/>
                  <a:cs typeface="Arial"/>
                </a:rPr>
                <a:t> accumulations</a:t>
              </a:r>
              <a:endParaRPr lang="en-US" sz="1400" dirty="0">
                <a:latin typeface="Arial"/>
                <a:cs typeface="Arial"/>
              </a:endParaRPr>
            </a:p>
          </p:txBody>
        </p:sp>
        <p:pic>
          <p:nvPicPr>
            <p:cNvPr id="31" name="Picture 30"/>
            <p:cNvPicPr>
              <a:picLocks noChangeAspect="1"/>
            </p:cNvPicPr>
            <p:nvPr/>
          </p:nvPicPr>
          <p:blipFill>
            <a:blip r:embed="rId12"/>
            <a:stretch>
              <a:fillRect/>
            </a:stretch>
          </p:blipFill>
          <p:spPr>
            <a:xfrm>
              <a:off x="7963382" y="3612454"/>
              <a:ext cx="1180618" cy="932688"/>
            </a:xfrm>
            <a:prstGeom prst="rect">
              <a:avLst/>
            </a:prstGeom>
          </p:spPr>
        </p:pic>
        <p:pic>
          <p:nvPicPr>
            <p:cNvPr id="32" name="Picture 31"/>
            <p:cNvPicPr>
              <a:picLocks noChangeAspect="1"/>
            </p:cNvPicPr>
            <p:nvPr/>
          </p:nvPicPr>
          <p:blipFill>
            <a:blip r:embed="rId13"/>
            <a:stretch>
              <a:fillRect/>
            </a:stretch>
          </p:blipFill>
          <p:spPr>
            <a:xfrm>
              <a:off x="6783211" y="3612453"/>
              <a:ext cx="1180618" cy="932688"/>
            </a:xfrm>
            <a:prstGeom prst="rect">
              <a:avLst/>
            </a:prstGeom>
          </p:spPr>
        </p:pic>
        <p:pic>
          <p:nvPicPr>
            <p:cNvPr id="33" name="Picture 32"/>
            <p:cNvPicPr>
              <a:picLocks noChangeAspect="1"/>
            </p:cNvPicPr>
            <p:nvPr/>
          </p:nvPicPr>
          <p:blipFill>
            <a:blip r:embed="rId14"/>
            <a:stretch>
              <a:fillRect/>
            </a:stretch>
          </p:blipFill>
          <p:spPr>
            <a:xfrm>
              <a:off x="5590822" y="3612454"/>
              <a:ext cx="1180617" cy="932688"/>
            </a:xfrm>
            <a:prstGeom prst="rect">
              <a:avLst/>
            </a:prstGeom>
          </p:spPr>
        </p:pic>
      </p:grpSp>
      <p:grpSp>
        <p:nvGrpSpPr>
          <p:cNvPr id="50" name="Group 49"/>
          <p:cNvGrpSpPr/>
          <p:nvPr/>
        </p:nvGrpSpPr>
        <p:grpSpPr>
          <a:xfrm>
            <a:off x="489618" y="3411956"/>
            <a:ext cx="8654382" cy="1846094"/>
            <a:chOff x="489618" y="3411956"/>
            <a:chExt cx="8654382" cy="1846094"/>
          </a:xfrm>
        </p:grpSpPr>
        <p:sp>
          <p:nvSpPr>
            <p:cNvPr id="9" name="TextBox 8"/>
            <p:cNvSpPr txBox="1"/>
            <p:nvPr/>
          </p:nvSpPr>
          <p:spPr>
            <a:xfrm>
              <a:off x="1002803" y="4027929"/>
              <a:ext cx="3281355" cy="338554"/>
            </a:xfrm>
            <a:prstGeom prst="rect">
              <a:avLst/>
            </a:prstGeom>
            <a:noFill/>
          </p:spPr>
          <p:txBody>
            <a:bodyPr wrap="square" rtlCol="0">
              <a:spAutoFit/>
            </a:bodyPr>
            <a:lstStyle/>
            <a:p>
              <a:pPr marL="285750" indent="-285750">
                <a:buFont typeface="Wingdings" charset="2"/>
                <a:buChar char="§"/>
              </a:pPr>
              <a:r>
                <a:rPr lang="en-US" sz="1600" dirty="0" smtClean="0">
                  <a:solidFill>
                    <a:srgbClr val="008000"/>
                  </a:solidFill>
                  <a:latin typeface="Arial"/>
                  <a:cs typeface="Arial"/>
                </a:rPr>
                <a:t>Surface Precipitation Rate </a:t>
              </a:r>
              <a:endParaRPr lang="en-US" sz="1600" dirty="0">
                <a:solidFill>
                  <a:srgbClr val="008000"/>
                </a:solidFill>
                <a:latin typeface="Arial"/>
                <a:cs typeface="Arial"/>
              </a:endParaRPr>
            </a:p>
          </p:txBody>
        </p:sp>
        <p:sp>
          <p:nvSpPr>
            <p:cNvPr id="38" name="TextBox 37"/>
            <p:cNvSpPr txBox="1"/>
            <p:nvPr/>
          </p:nvSpPr>
          <p:spPr>
            <a:xfrm>
              <a:off x="489618" y="3411956"/>
              <a:ext cx="4727875" cy="338554"/>
            </a:xfrm>
            <a:prstGeom prst="rect">
              <a:avLst/>
            </a:prstGeom>
            <a:noFill/>
          </p:spPr>
          <p:txBody>
            <a:bodyPr wrap="square" rtlCol="0">
              <a:spAutoFit/>
            </a:bodyPr>
            <a:lstStyle/>
            <a:p>
              <a:pPr>
                <a:spcAft>
                  <a:spcPts val="600"/>
                </a:spcAft>
              </a:pPr>
              <a:r>
                <a:rPr lang="en-US" sz="1600" dirty="0" smtClean="0">
                  <a:solidFill>
                    <a:srgbClr val="008000"/>
                  </a:solidFill>
                  <a:latin typeface="Arial"/>
                  <a:cs typeface="Arial"/>
                </a:rPr>
                <a:t>Associated with Radar QPE [1km x 1km, 2 min]:</a:t>
              </a:r>
            </a:p>
          </p:txBody>
        </p:sp>
        <p:sp>
          <p:nvSpPr>
            <p:cNvPr id="48" name="TextBox 47"/>
            <p:cNvSpPr txBox="1"/>
            <p:nvPr/>
          </p:nvSpPr>
          <p:spPr>
            <a:xfrm>
              <a:off x="1008092" y="3753450"/>
              <a:ext cx="3524792" cy="338554"/>
            </a:xfrm>
            <a:prstGeom prst="rect">
              <a:avLst/>
            </a:prstGeom>
            <a:noFill/>
          </p:spPr>
          <p:txBody>
            <a:bodyPr wrap="square" rtlCol="0">
              <a:spAutoFit/>
            </a:bodyPr>
            <a:lstStyle/>
            <a:p>
              <a:pPr marL="285750" indent="-285750">
                <a:spcAft>
                  <a:spcPts val="600"/>
                </a:spcAft>
                <a:buFont typeface="Wingdings" charset="2"/>
                <a:buChar char="§"/>
              </a:pPr>
              <a:r>
                <a:rPr lang="en-US" sz="1600" dirty="0" smtClean="0">
                  <a:solidFill>
                    <a:srgbClr val="008000"/>
                  </a:solidFill>
                  <a:latin typeface="Arial"/>
                  <a:cs typeface="Arial"/>
                </a:rPr>
                <a:t>Surface Precipitation Type</a:t>
              </a:r>
            </a:p>
          </p:txBody>
        </p:sp>
        <p:pic>
          <p:nvPicPr>
            <p:cNvPr id="12" name="Picture 6"/>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6769221" y="4325362"/>
              <a:ext cx="1180433" cy="93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7963567" y="4324187"/>
              <a:ext cx="1180433" cy="93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p:cNvPicPr>
              <a:picLocks noChangeAspect="1"/>
            </p:cNvPicPr>
            <p:nvPr/>
          </p:nvPicPr>
          <p:blipFill>
            <a:blip r:embed="rId17"/>
            <a:stretch>
              <a:fillRect/>
            </a:stretch>
          </p:blipFill>
          <p:spPr>
            <a:xfrm>
              <a:off x="5584299" y="4318541"/>
              <a:ext cx="1180618" cy="932688"/>
            </a:xfrm>
            <a:prstGeom prst="rect">
              <a:avLst/>
            </a:prstGeom>
          </p:spPr>
        </p:pic>
      </p:grpSp>
      <p:grpSp>
        <p:nvGrpSpPr>
          <p:cNvPr id="53" name="Group 52"/>
          <p:cNvGrpSpPr/>
          <p:nvPr/>
        </p:nvGrpSpPr>
        <p:grpSpPr>
          <a:xfrm>
            <a:off x="1001106" y="4338249"/>
            <a:ext cx="8142894" cy="2224679"/>
            <a:chOff x="1001106" y="4338249"/>
            <a:chExt cx="8142894" cy="2224679"/>
          </a:xfrm>
        </p:grpSpPr>
        <p:sp>
          <p:nvSpPr>
            <p:cNvPr id="27" name="TextBox 26"/>
            <p:cNvSpPr txBox="1"/>
            <p:nvPr/>
          </p:nvSpPr>
          <p:spPr>
            <a:xfrm>
              <a:off x="1001106" y="4338249"/>
              <a:ext cx="4048079" cy="338554"/>
            </a:xfrm>
            <a:prstGeom prst="rect">
              <a:avLst/>
            </a:prstGeom>
            <a:noFill/>
          </p:spPr>
          <p:txBody>
            <a:bodyPr wrap="square" rtlCol="0">
              <a:spAutoFit/>
            </a:bodyPr>
            <a:lstStyle/>
            <a:p>
              <a:pPr marL="285750" indent="-285750">
                <a:buFont typeface="Wingdings" charset="2"/>
                <a:buChar char="§"/>
              </a:pPr>
              <a:r>
                <a:rPr lang="en-US" sz="1600" dirty="0" smtClean="0">
                  <a:solidFill>
                    <a:srgbClr val="008000"/>
                  </a:solidFill>
                  <a:latin typeface="Arial"/>
                  <a:cs typeface="Arial"/>
                </a:rPr>
                <a:t>Radar QPE Quality Index (RQI) </a:t>
              </a:r>
              <a:endParaRPr lang="en-US" sz="1600" dirty="0">
                <a:solidFill>
                  <a:srgbClr val="008000"/>
                </a:solidFill>
                <a:latin typeface="Arial"/>
                <a:cs typeface="Arial"/>
              </a:endParaRPr>
            </a:p>
          </p:txBody>
        </p:sp>
        <p:sp>
          <p:nvSpPr>
            <p:cNvPr id="44" name="TextBox 43"/>
            <p:cNvSpPr txBox="1"/>
            <p:nvPr/>
          </p:nvSpPr>
          <p:spPr>
            <a:xfrm>
              <a:off x="1004823" y="4642000"/>
              <a:ext cx="1131642" cy="276999"/>
            </a:xfrm>
            <a:prstGeom prst="rect">
              <a:avLst/>
            </a:prstGeom>
            <a:noFill/>
          </p:spPr>
          <p:txBody>
            <a:bodyPr wrap="square" rtlCol="0">
              <a:spAutoFit/>
            </a:bodyPr>
            <a:lstStyle/>
            <a:p>
              <a:pPr marL="285750" indent="-285750">
                <a:buFont typeface="Wingdings" charset="2"/>
                <a:buChar char="§"/>
              </a:pPr>
              <a:r>
                <a:rPr lang="en-US" sz="1200" dirty="0" smtClean="0">
                  <a:solidFill>
                    <a:srgbClr val="008000"/>
                  </a:solidFill>
                  <a:latin typeface="Arial"/>
                  <a:cs typeface="Arial"/>
                </a:rPr>
                <a:t>other…</a:t>
              </a:r>
              <a:endParaRPr lang="en-US" sz="1200" dirty="0">
                <a:solidFill>
                  <a:srgbClr val="008000"/>
                </a:solidFill>
                <a:latin typeface="Arial"/>
                <a:cs typeface="Arial"/>
              </a:endParaRPr>
            </a:p>
          </p:txBody>
        </p:sp>
        <p:pic>
          <p:nvPicPr>
            <p:cNvPr id="21" name="Picture 20"/>
            <p:cNvPicPr>
              <a:picLocks noChangeAspect="1"/>
            </p:cNvPicPr>
            <p:nvPr/>
          </p:nvPicPr>
          <p:blipFill>
            <a:blip r:embed="rId18"/>
            <a:stretch>
              <a:fillRect/>
            </a:stretch>
          </p:blipFill>
          <p:spPr>
            <a:xfrm>
              <a:off x="7234179" y="5054168"/>
              <a:ext cx="1909821" cy="1508760"/>
            </a:xfrm>
            <a:prstGeom prst="rect">
              <a:avLst/>
            </a:prstGeom>
          </p:spPr>
        </p:pic>
      </p:grpSp>
      <p:grpSp>
        <p:nvGrpSpPr>
          <p:cNvPr id="20" name="Group 19"/>
          <p:cNvGrpSpPr/>
          <p:nvPr/>
        </p:nvGrpSpPr>
        <p:grpSpPr>
          <a:xfrm>
            <a:off x="474318" y="5059455"/>
            <a:ext cx="6754218" cy="1509649"/>
            <a:chOff x="474318" y="5059455"/>
            <a:chExt cx="6754218" cy="1509649"/>
          </a:xfrm>
        </p:grpSpPr>
        <p:pic>
          <p:nvPicPr>
            <p:cNvPr id="55" name="Picture 54"/>
            <p:cNvPicPr>
              <a:picLocks noChangeAspect="1"/>
            </p:cNvPicPr>
            <p:nvPr/>
          </p:nvPicPr>
          <p:blipFill>
            <a:blip r:embed="rId19"/>
            <a:stretch>
              <a:fillRect/>
            </a:stretch>
          </p:blipFill>
          <p:spPr>
            <a:xfrm>
              <a:off x="5317587" y="5059455"/>
              <a:ext cx="1910949" cy="1509649"/>
            </a:xfrm>
            <a:prstGeom prst="rect">
              <a:avLst/>
            </a:prstGeom>
          </p:spPr>
        </p:pic>
        <p:sp>
          <p:nvSpPr>
            <p:cNvPr id="42" name="TextBox 41"/>
            <p:cNvSpPr txBox="1"/>
            <p:nvPr/>
          </p:nvSpPr>
          <p:spPr>
            <a:xfrm>
              <a:off x="962549" y="5470061"/>
              <a:ext cx="3061499" cy="338554"/>
            </a:xfrm>
            <a:prstGeom prst="rect">
              <a:avLst/>
            </a:prstGeom>
            <a:noFill/>
          </p:spPr>
          <p:txBody>
            <a:bodyPr wrap="square" rtlCol="0">
              <a:spAutoFit/>
            </a:bodyPr>
            <a:lstStyle/>
            <a:p>
              <a:pPr marL="285750" indent="-285750">
                <a:buFont typeface="Wingdings" charset="2"/>
                <a:buChar char="§"/>
              </a:pPr>
              <a:r>
                <a:rPr lang="en-US" sz="1600" dirty="0" smtClean="0">
                  <a:solidFill>
                    <a:srgbClr val="0073A2"/>
                  </a:solidFill>
                  <a:latin typeface="Arial"/>
                  <a:cs typeface="Arial"/>
                </a:rPr>
                <a:t>Gauge Influence Index (GII) </a:t>
              </a:r>
              <a:endParaRPr lang="en-US" sz="1600" dirty="0">
                <a:solidFill>
                  <a:srgbClr val="0073A2"/>
                </a:solidFill>
                <a:latin typeface="Arial"/>
                <a:cs typeface="Arial"/>
              </a:endParaRPr>
            </a:p>
          </p:txBody>
        </p:sp>
        <p:sp>
          <p:nvSpPr>
            <p:cNvPr id="45" name="TextBox 44"/>
            <p:cNvSpPr txBox="1"/>
            <p:nvPr/>
          </p:nvSpPr>
          <p:spPr>
            <a:xfrm>
              <a:off x="474318" y="5090304"/>
              <a:ext cx="4513665" cy="338554"/>
            </a:xfrm>
            <a:prstGeom prst="rect">
              <a:avLst/>
            </a:prstGeom>
            <a:noFill/>
          </p:spPr>
          <p:txBody>
            <a:bodyPr wrap="square" rtlCol="0">
              <a:spAutoFit/>
            </a:bodyPr>
            <a:lstStyle/>
            <a:p>
              <a:pPr>
                <a:spcAft>
                  <a:spcPts val="600"/>
                </a:spcAft>
              </a:pPr>
              <a:r>
                <a:rPr lang="en-US" sz="1600" dirty="0" smtClean="0">
                  <a:solidFill>
                    <a:schemeClr val="accent1">
                      <a:lumMod val="75000"/>
                    </a:schemeClr>
                  </a:solidFill>
                  <a:latin typeface="Arial"/>
                  <a:cs typeface="Arial"/>
                </a:rPr>
                <a:t>Associated with Gauge QPE [1km x 1km, 1 </a:t>
              </a:r>
              <a:r>
                <a:rPr lang="en-US" sz="1600" dirty="0" err="1" smtClean="0">
                  <a:solidFill>
                    <a:schemeClr val="accent1">
                      <a:lumMod val="75000"/>
                    </a:schemeClr>
                  </a:solidFill>
                  <a:latin typeface="Arial"/>
                  <a:cs typeface="Arial"/>
                </a:rPr>
                <a:t>hr</a:t>
              </a:r>
              <a:r>
                <a:rPr lang="en-US" sz="1600" dirty="0" smtClean="0">
                  <a:solidFill>
                    <a:schemeClr val="accent1">
                      <a:lumMod val="75000"/>
                    </a:schemeClr>
                  </a:solidFill>
                  <a:latin typeface="Arial"/>
                  <a:cs typeface="Arial"/>
                </a:rPr>
                <a:t>]:</a:t>
              </a:r>
            </a:p>
          </p:txBody>
        </p:sp>
        <p:sp>
          <p:nvSpPr>
            <p:cNvPr id="29" name="TextBox 28"/>
            <p:cNvSpPr txBox="1"/>
            <p:nvPr/>
          </p:nvSpPr>
          <p:spPr>
            <a:xfrm>
              <a:off x="5609209" y="5146408"/>
              <a:ext cx="1364301" cy="276999"/>
            </a:xfrm>
            <a:prstGeom prst="rect">
              <a:avLst/>
            </a:prstGeom>
            <a:noFill/>
          </p:spPr>
          <p:txBody>
            <a:bodyPr wrap="none" rtlCol="0">
              <a:spAutoFit/>
            </a:bodyPr>
            <a:lstStyle/>
            <a:p>
              <a:r>
                <a:rPr lang="en-US" sz="1200" dirty="0" smtClean="0">
                  <a:solidFill>
                    <a:schemeClr val="bg1"/>
                  </a:solidFill>
                </a:rPr>
                <a:t>GII 23Z </a:t>
              </a:r>
              <a:r>
                <a:rPr lang="en-US" sz="1200" dirty="0">
                  <a:solidFill>
                    <a:schemeClr val="bg1"/>
                  </a:solidFill>
                </a:rPr>
                <a:t>2</a:t>
              </a:r>
              <a:r>
                <a:rPr lang="en-US" sz="1200" dirty="0" smtClean="0">
                  <a:solidFill>
                    <a:schemeClr val="bg1"/>
                  </a:solidFill>
                </a:rPr>
                <a:t>/2/2015</a:t>
              </a:r>
              <a:endParaRPr lang="en-US" sz="1200" dirty="0">
                <a:solidFill>
                  <a:schemeClr val="bg1"/>
                </a:solidFill>
              </a:endParaRPr>
            </a:p>
          </p:txBody>
        </p:sp>
      </p:grpSp>
      <p:sp>
        <p:nvSpPr>
          <p:cNvPr id="51" name="TextBox 50"/>
          <p:cNvSpPr txBox="1"/>
          <p:nvPr/>
        </p:nvSpPr>
        <p:spPr>
          <a:xfrm>
            <a:off x="7489691" y="5121828"/>
            <a:ext cx="1508045" cy="276999"/>
          </a:xfrm>
          <a:prstGeom prst="rect">
            <a:avLst/>
          </a:prstGeom>
          <a:noFill/>
        </p:spPr>
        <p:txBody>
          <a:bodyPr wrap="none" rtlCol="0">
            <a:spAutoFit/>
          </a:bodyPr>
          <a:lstStyle/>
          <a:p>
            <a:r>
              <a:rPr lang="en-US" sz="1200" dirty="0" smtClean="0">
                <a:solidFill>
                  <a:schemeClr val="bg1"/>
                </a:solidFill>
              </a:rPr>
              <a:t>RQI 18Z </a:t>
            </a:r>
            <a:r>
              <a:rPr lang="en-US" sz="1200" dirty="0">
                <a:solidFill>
                  <a:schemeClr val="bg1"/>
                </a:solidFill>
              </a:rPr>
              <a:t>6</a:t>
            </a:r>
            <a:r>
              <a:rPr lang="en-US" sz="1200" dirty="0" smtClean="0">
                <a:solidFill>
                  <a:schemeClr val="bg1"/>
                </a:solidFill>
              </a:rPr>
              <a:t>/13/2013</a:t>
            </a:r>
            <a:endParaRPr lang="en-US" sz="1200" dirty="0">
              <a:solidFill>
                <a:schemeClr val="bg1"/>
              </a:solidFill>
            </a:endParaRPr>
          </a:p>
        </p:txBody>
      </p:sp>
    </p:spTree>
    <p:extLst>
      <p:ext uri="{BB962C8B-B14F-4D97-AF65-F5344CB8AC3E}">
        <p14:creationId xmlns:p14="http://schemas.microsoft.com/office/powerpoint/2010/main" val="770010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1+#ppt_w/2"/>
                                          </p:val>
                                        </p:tav>
                                        <p:tav tm="100000">
                                          <p:val>
                                            <p:strVal val="#ppt_x"/>
                                          </p:val>
                                        </p:tav>
                                      </p:tavLst>
                                    </p:anim>
                                    <p:anim calcmode="lin" valueType="num">
                                      <p:cBhvr additive="base">
                                        <p:cTn id="12"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additive="base">
                                        <p:cTn id="17" dur="500" fill="hold"/>
                                        <p:tgtEl>
                                          <p:spTgt spid="50"/>
                                        </p:tgtEl>
                                        <p:attrNameLst>
                                          <p:attrName>ppt_x</p:attrName>
                                        </p:attrNameLst>
                                      </p:cBhvr>
                                      <p:tavLst>
                                        <p:tav tm="0">
                                          <p:val>
                                            <p:strVal val="#ppt_x"/>
                                          </p:val>
                                        </p:tav>
                                        <p:tav tm="100000">
                                          <p:val>
                                            <p:strVal val="#ppt_x"/>
                                          </p:val>
                                        </p:tav>
                                      </p:tavLst>
                                    </p:anim>
                                    <p:anim calcmode="lin" valueType="num">
                                      <p:cBhvr additive="base">
                                        <p:cTn id="18"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3"/>
                                        </p:tgtEl>
                                        <p:attrNameLst>
                                          <p:attrName>style.visibility</p:attrName>
                                        </p:attrNameLst>
                                      </p:cBhvr>
                                      <p:to>
                                        <p:strVal val="visible"/>
                                      </p:to>
                                    </p:set>
                                    <p:anim calcmode="lin" valueType="num">
                                      <p:cBhvr additive="base">
                                        <p:cTn id="23" dur="500" fill="hold"/>
                                        <p:tgtEl>
                                          <p:spTgt spid="53"/>
                                        </p:tgtEl>
                                        <p:attrNameLst>
                                          <p:attrName>ppt_x</p:attrName>
                                        </p:attrNameLst>
                                      </p:cBhvr>
                                      <p:tavLst>
                                        <p:tav tm="0">
                                          <p:val>
                                            <p:strVal val="#ppt_x"/>
                                          </p:val>
                                        </p:tav>
                                        <p:tav tm="100000">
                                          <p:val>
                                            <p:strVal val="#ppt_x"/>
                                          </p:val>
                                        </p:tav>
                                      </p:tavLst>
                                    </p:anim>
                                    <p:anim calcmode="lin" valueType="num">
                                      <p:cBhvr additive="base">
                                        <p:cTn id="24"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ppt_x"/>
                                          </p:val>
                                        </p:tav>
                                        <p:tav tm="100000">
                                          <p:val>
                                            <p:strVal val="#ppt_x"/>
                                          </p:val>
                                        </p:tav>
                                      </p:tavLst>
                                    </p:anim>
                                    <p:anim calcmode="lin" valueType="num">
                                      <p:cBhvr additive="base">
                                        <p:cTn id="3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426" y="308447"/>
            <a:ext cx="7583488" cy="1143000"/>
          </a:xfrm>
        </p:spPr>
        <p:txBody>
          <a:bodyPr/>
          <a:lstStyle/>
          <a:p>
            <a:r>
              <a:rPr lang="en-US" dirty="0" smtClean="0">
                <a:latin typeface="Arial"/>
                <a:cs typeface="Arial"/>
              </a:rPr>
              <a:t>Relevance</a:t>
            </a:r>
            <a:endParaRPr lang="en-US" dirty="0">
              <a:latin typeface="Arial"/>
              <a:cs typeface="Arial"/>
            </a:endParaRPr>
          </a:p>
        </p:txBody>
      </p:sp>
      <p:sp>
        <p:nvSpPr>
          <p:cNvPr id="5" name="Slide Number Placeholder 4"/>
          <p:cNvSpPr>
            <a:spLocks noGrp="1"/>
          </p:cNvSpPr>
          <p:nvPr>
            <p:ph type="sldNum" sz="quarter" idx="4"/>
          </p:nvPr>
        </p:nvSpPr>
        <p:spPr/>
        <p:txBody>
          <a:bodyPr/>
          <a:lstStyle/>
          <a:p>
            <a:fld id="{2AE81A39-2840-ED4D-A514-D08330109612}" type="slidenum">
              <a:rPr lang="en-US" smtClean="0"/>
              <a:pPr/>
              <a:t>3</a:t>
            </a:fld>
            <a:endParaRPr lang="en-US" dirty="0"/>
          </a:p>
        </p:txBody>
      </p:sp>
      <p:pic>
        <p:nvPicPr>
          <p:cNvPr id="9" name="Picture 8"/>
          <p:cNvPicPr>
            <a:picLocks noChangeAspect="1"/>
          </p:cNvPicPr>
          <p:nvPr/>
        </p:nvPicPr>
        <p:blipFill rotWithShape="1">
          <a:blip r:embed="rId3"/>
          <a:srcRect r="22156"/>
          <a:stretch/>
        </p:blipFill>
        <p:spPr>
          <a:xfrm>
            <a:off x="7245980" y="0"/>
            <a:ext cx="1898020" cy="2670463"/>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1743204752"/>
              </p:ext>
            </p:extLst>
          </p:nvPr>
        </p:nvGraphicFramePr>
        <p:xfrm>
          <a:off x="491951" y="1819264"/>
          <a:ext cx="8328848" cy="4082592"/>
        </p:xfrm>
        <a:graphic>
          <a:graphicData uri="http://schemas.openxmlformats.org/drawingml/2006/table">
            <a:tbl>
              <a:tblPr firstRow="1" bandRow="1">
                <a:tableStyleId>{F5AB1C69-6EDB-4FF4-983F-18BD219EF322}</a:tableStyleId>
              </a:tblPr>
              <a:tblGrid>
                <a:gridCol w="4164424"/>
                <a:gridCol w="4164424"/>
              </a:tblGrid>
              <a:tr h="703358">
                <a:tc>
                  <a:txBody>
                    <a:bodyPr/>
                    <a:lstStyle/>
                    <a:p>
                      <a:pPr algn="ctr"/>
                      <a:r>
                        <a:rPr lang="en-US" dirty="0" smtClean="0"/>
                        <a:t>MRMS</a:t>
                      </a:r>
                      <a:endParaRPr lang="en-US" dirty="0"/>
                    </a:p>
                  </a:txBody>
                  <a:tcPr anchor="ctr"/>
                </a:tc>
                <a:tc>
                  <a:txBody>
                    <a:bodyPr/>
                    <a:lstStyle/>
                    <a:p>
                      <a:pPr algn="ctr"/>
                      <a:r>
                        <a:rPr lang="en-US" dirty="0" smtClean="0"/>
                        <a:t>NOAA’s mission</a:t>
                      </a:r>
                      <a:endParaRPr lang="en-US" dirty="0"/>
                    </a:p>
                  </a:txBody>
                  <a:tcPr anchor="ctr"/>
                </a:tc>
              </a:tr>
              <a:tr h="1782803">
                <a:tc>
                  <a:txBody>
                    <a:bodyPr/>
                    <a:lstStyle/>
                    <a:p>
                      <a:pPr algn="l"/>
                      <a:endParaRPr lang="en-US" dirty="0"/>
                    </a:p>
                  </a:txBody>
                  <a:tcPr anchor="ctr"/>
                </a:tc>
                <a:tc>
                  <a:txBody>
                    <a:bodyPr/>
                    <a:lstStyle/>
                    <a:p>
                      <a:pPr algn="ctr"/>
                      <a:endParaRPr lang="en-US" dirty="0">
                        <a:latin typeface="Arial"/>
                        <a:cs typeface="Arial"/>
                      </a:endParaRPr>
                    </a:p>
                  </a:txBody>
                  <a:tcPr anchor="ctr"/>
                </a:tc>
              </a:tr>
              <a:tr h="1596431">
                <a:tc>
                  <a:txBody>
                    <a:bodyPr/>
                    <a:lstStyle/>
                    <a:p>
                      <a:pPr algn="ctr"/>
                      <a:endParaRPr lang="en-US" dirty="0"/>
                    </a:p>
                  </a:txBody>
                  <a:tcPr anchor="ct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endParaRPr lang="en-US" b="1" dirty="0">
                        <a:latin typeface="Arial"/>
                        <a:cs typeface="Arial"/>
                      </a:endParaRPr>
                    </a:p>
                  </a:txBody>
                  <a:tcPr anchor="ctr"/>
                </a:tc>
              </a:tr>
            </a:tbl>
          </a:graphicData>
        </a:graphic>
      </p:graphicFrame>
      <p:sp>
        <p:nvSpPr>
          <p:cNvPr id="13" name="TextBox 12"/>
          <p:cNvSpPr txBox="1"/>
          <p:nvPr/>
        </p:nvSpPr>
        <p:spPr>
          <a:xfrm>
            <a:off x="536492" y="2680593"/>
            <a:ext cx="4098581" cy="1477328"/>
          </a:xfrm>
          <a:prstGeom prst="rect">
            <a:avLst/>
          </a:prstGeom>
          <a:noFill/>
        </p:spPr>
        <p:txBody>
          <a:bodyPr wrap="square" rtlCol="0">
            <a:spAutoFit/>
          </a:bodyPr>
          <a:lstStyle/>
          <a:p>
            <a:pPr marL="0" lvl="1" defTabSz="914400">
              <a:defRPr/>
            </a:pPr>
            <a:r>
              <a:rPr lang="en-US" dirty="0">
                <a:solidFill>
                  <a:srgbClr val="0000FF"/>
                </a:solidFill>
                <a:latin typeface="Arial"/>
                <a:cs typeface="Arial"/>
              </a:rPr>
              <a:t>Uses most advanced </a:t>
            </a:r>
            <a:r>
              <a:rPr lang="en-US" b="1" i="1" u="sng" dirty="0" err="1">
                <a:solidFill>
                  <a:srgbClr val="0000FF"/>
                </a:solidFill>
                <a:latin typeface="Arial"/>
                <a:cs typeface="Arial"/>
              </a:rPr>
              <a:t>polarimetric</a:t>
            </a:r>
            <a:r>
              <a:rPr lang="en-US" b="1" i="1" u="sng" dirty="0">
                <a:solidFill>
                  <a:srgbClr val="0000FF"/>
                </a:solidFill>
                <a:latin typeface="Arial"/>
                <a:cs typeface="Arial"/>
              </a:rPr>
              <a:t> radar</a:t>
            </a:r>
            <a:r>
              <a:rPr lang="en-US" dirty="0">
                <a:solidFill>
                  <a:srgbClr val="0000FF"/>
                </a:solidFill>
                <a:latin typeface="Arial"/>
                <a:cs typeface="Arial"/>
              </a:rPr>
              <a:t> </a:t>
            </a:r>
            <a:r>
              <a:rPr lang="en-US" dirty="0" smtClean="0">
                <a:solidFill>
                  <a:srgbClr val="0000FF"/>
                </a:solidFill>
                <a:latin typeface="Arial"/>
                <a:cs typeface="Arial"/>
              </a:rPr>
              <a:t>technologies </a:t>
            </a:r>
            <a:r>
              <a:rPr lang="en-US" dirty="0">
                <a:solidFill>
                  <a:srgbClr val="0000FF"/>
                </a:solidFill>
                <a:latin typeface="Arial"/>
                <a:cs typeface="Arial"/>
              </a:rPr>
              <a:t>and </a:t>
            </a:r>
            <a:r>
              <a:rPr lang="en-US" dirty="0" smtClean="0">
                <a:solidFill>
                  <a:srgbClr val="0000FF"/>
                </a:solidFill>
                <a:latin typeface="Arial"/>
                <a:cs typeface="Arial"/>
              </a:rPr>
              <a:t>provides </a:t>
            </a:r>
            <a:r>
              <a:rPr lang="en-US" b="1" i="1" dirty="0" smtClean="0">
                <a:solidFill>
                  <a:srgbClr val="0000FF"/>
                </a:solidFill>
                <a:latin typeface="Arial"/>
                <a:cs typeface="Arial"/>
              </a:rPr>
              <a:t>high</a:t>
            </a:r>
            <a:r>
              <a:rPr lang="en-US" b="1" i="1" dirty="0">
                <a:solidFill>
                  <a:srgbClr val="0000FF"/>
                </a:solidFill>
                <a:latin typeface="Arial"/>
                <a:cs typeface="Arial"/>
              </a:rPr>
              <a:t>-resolution</a:t>
            </a:r>
            <a:r>
              <a:rPr lang="en-US" dirty="0">
                <a:solidFill>
                  <a:srgbClr val="0000FF"/>
                </a:solidFill>
                <a:latin typeface="Arial"/>
                <a:cs typeface="Arial"/>
              </a:rPr>
              <a:t> information of </a:t>
            </a:r>
            <a:r>
              <a:rPr lang="en-US" b="1" i="1" u="sng" dirty="0">
                <a:solidFill>
                  <a:srgbClr val="0000FF"/>
                </a:solidFill>
                <a:latin typeface="Arial"/>
                <a:cs typeface="Arial"/>
              </a:rPr>
              <a:t>precipitation types and </a:t>
            </a:r>
            <a:r>
              <a:rPr lang="en-US" b="1" i="1" u="sng" dirty="0" smtClean="0">
                <a:solidFill>
                  <a:srgbClr val="0000FF"/>
                </a:solidFill>
                <a:latin typeface="Arial"/>
                <a:cs typeface="Arial"/>
              </a:rPr>
              <a:t>amounts</a:t>
            </a:r>
            <a:r>
              <a:rPr lang="en-US" dirty="0" smtClean="0">
                <a:solidFill>
                  <a:srgbClr val="0000FF"/>
                </a:solidFill>
                <a:latin typeface="Arial"/>
                <a:cs typeface="Arial"/>
              </a:rPr>
              <a:t> for the nation</a:t>
            </a:r>
            <a:endParaRPr lang="en-US" b="1" i="1" u="sng" dirty="0">
              <a:solidFill>
                <a:srgbClr val="0000FF"/>
              </a:solidFill>
              <a:latin typeface="Arial"/>
              <a:cs typeface="Arial"/>
            </a:endParaRPr>
          </a:p>
        </p:txBody>
      </p:sp>
      <p:sp>
        <p:nvSpPr>
          <p:cNvPr id="14" name="TextBox 13"/>
          <p:cNvSpPr txBox="1"/>
          <p:nvPr/>
        </p:nvSpPr>
        <p:spPr>
          <a:xfrm>
            <a:off x="540161" y="4557756"/>
            <a:ext cx="4098581" cy="1200329"/>
          </a:xfrm>
          <a:prstGeom prst="rect">
            <a:avLst/>
          </a:prstGeom>
          <a:noFill/>
        </p:spPr>
        <p:txBody>
          <a:bodyPr wrap="square" rtlCol="0">
            <a:spAutoFit/>
          </a:bodyPr>
          <a:lstStyle/>
          <a:p>
            <a:pPr marL="0" lvl="1" defTabSz="914400">
              <a:defRPr/>
            </a:pPr>
            <a:r>
              <a:rPr lang="en-US" dirty="0">
                <a:solidFill>
                  <a:srgbClr val="0000FF"/>
                </a:solidFill>
                <a:latin typeface="Arial"/>
                <a:cs typeface="Arial"/>
              </a:rPr>
              <a:t>Products are used by WFOs, RFCs and private companies for </a:t>
            </a:r>
            <a:r>
              <a:rPr lang="en-US" b="1" i="1" u="sng" dirty="0">
                <a:solidFill>
                  <a:srgbClr val="0000FF"/>
                </a:solidFill>
                <a:latin typeface="Arial"/>
                <a:cs typeface="Arial"/>
              </a:rPr>
              <a:t>flash flood and river flood </a:t>
            </a:r>
            <a:r>
              <a:rPr lang="en-US" b="1" i="1" u="sng" dirty="0" smtClean="0">
                <a:solidFill>
                  <a:srgbClr val="0000FF"/>
                </a:solidFill>
                <a:latin typeface="Arial"/>
                <a:cs typeface="Arial"/>
              </a:rPr>
              <a:t>warnings</a:t>
            </a:r>
            <a:r>
              <a:rPr lang="en-US" dirty="0" smtClean="0">
                <a:solidFill>
                  <a:srgbClr val="0000FF"/>
                </a:solidFill>
                <a:latin typeface="Arial"/>
                <a:cs typeface="Arial"/>
              </a:rPr>
              <a:t> </a:t>
            </a:r>
            <a:r>
              <a:rPr lang="en-US" dirty="0">
                <a:solidFill>
                  <a:srgbClr val="0000FF"/>
                </a:solidFill>
                <a:latin typeface="Arial"/>
                <a:cs typeface="Arial"/>
              </a:rPr>
              <a:t>and </a:t>
            </a:r>
            <a:r>
              <a:rPr lang="en-US" b="1" i="1" u="sng" dirty="0">
                <a:solidFill>
                  <a:srgbClr val="0000FF"/>
                </a:solidFill>
                <a:latin typeface="Arial"/>
                <a:cs typeface="Arial"/>
              </a:rPr>
              <a:t>water resources </a:t>
            </a:r>
            <a:r>
              <a:rPr lang="en-US" b="1" i="1" u="sng" dirty="0" smtClean="0">
                <a:solidFill>
                  <a:srgbClr val="0000FF"/>
                </a:solidFill>
                <a:latin typeface="Arial"/>
                <a:cs typeface="Arial"/>
              </a:rPr>
              <a:t>management</a:t>
            </a:r>
            <a:endParaRPr lang="en-US" b="1" dirty="0">
              <a:latin typeface="Arial"/>
              <a:cs typeface="Arial"/>
            </a:endParaRPr>
          </a:p>
        </p:txBody>
      </p:sp>
      <p:sp>
        <p:nvSpPr>
          <p:cNvPr id="6" name="TextBox 5"/>
          <p:cNvSpPr txBox="1"/>
          <p:nvPr/>
        </p:nvSpPr>
        <p:spPr>
          <a:xfrm>
            <a:off x="4657645" y="2629897"/>
            <a:ext cx="4098581" cy="1477328"/>
          </a:xfrm>
          <a:prstGeom prst="rect">
            <a:avLst/>
          </a:prstGeom>
          <a:noFill/>
        </p:spPr>
        <p:txBody>
          <a:bodyPr wrap="square" rtlCol="0">
            <a:spAutoFit/>
          </a:bodyPr>
          <a:lstStyle/>
          <a:p>
            <a:r>
              <a:rPr lang="en-US" dirty="0">
                <a:latin typeface="Arial"/>
                <a:cs typeface="Arial"/>
              </a:rPr>
              <a:t>Use </a:t>
            </a:r>
            <a:r>
              <a:rPr lang="en-US" b="1" i="1" u="sng" dirty="0">
                <a:latin typeface="Arial"/>
                <a:cs typeface="Arial"/>
              </a:rPr>
              <a:t>cutting-edge</a:t>
            </a:r>
            <a:r>
              <a:rPr lang="en-US" dirty="0">
                <a:latin typeface="Arial"/>
                <a:cs typeface="Arial"/>
              </a:rPr>
              <a:t> research and high-tech instrumentation to provide citizens, planners, emergency managers and other decision makers with </a:t>
            </a:r>
            <a:r>
              <a:rPr lang="en-US" b="1" i="1" u="sng" dirty="0">
                <a:latin typeface="Arial"/>
                <a:cs typeface="Arial"/>
              </a:rPr>
              <a:t>reliable information they need</a:t>
            </a:r>
            <a:r>
              <a:rPr lang="en-US" dirty="0" smtClean="0">
                <a:latin typeface="Arial"/>
                <a:cs typeface="Arial"/>
              </a:rPr>
              <a:t>.</a:t>
            </a:r>
            <a:endParaRPr lang="en-US" dirty="0">
              <a:latin typeface="Arial"/>
              <a:cs typeface="Arial"/>
            </a:endParaRPr>
          </a:p>
        </p:txBody>
      </p:sp>
      <p:sp>
        <p:nvSpPr>
          <p:cNvPr id="15" name="TextBox 14"/>
          <p:cNvSpPr txBox="1"/>
          <p:nvPr/>
        </p:nvSpPr>
        <p:spPr>
          <a:xfrm>
            <a:off x="4875755" y="4617349"/>
            <a:ext cx="3880041" cy="923330"/>
          </a:xfrm>
          <a:prstGeom prst="rect">
            <a:avLst/>
          </a:prstGeom>
          <a:noFill/>
        </p:spPr>
        <p:txBody>
          <a:bodyPr wrap="square" rtlCol="0">
            <a:spAutoFit/>
          </a:bodyPr>
          <a:lstStyle/>
          <a:p>
            <a:pPr defTabSz="914400">
              <a:defRPr/>
            </a:pPr>
            <a:r>
              <a:rPr lang="en-US" b="1" i="1" u="sng" dirty="0">
                <a:latin typeface="Arial"/>
                <a:cs typeface="Arial"/>
              </a:rPr>
              <a:t>Protect life and</a:t>
            </a:r>
            <a:r>
              <a:rPr lang="en-US" i="1" u="sng" dirty="0">
                <a:latin typeface="Arial"/>
                <a:cs typeface="Arial"/>
              </a:rPr>
              <a:t> </a:t>
            </a:r>
            <a:r>
              <a:rPr lang="en-US" b="1" i="1" u="sng" dirty="0">
                <a:latin typeface="Arial"/>
                <a:cs typeface="Arial"/>
              </a:rPr>
              <a:t>property</a:t>
            </a:r>
            <a:r>
              <a:rPr lang="en-US" dirty="0">
                <a:latin typeface="Arial"/>
                <a:cs typeface="Arial"/>
              </a:rPr>
              <a:t> and conserve and protect </a:t>
            </a:r>
            <a:r>
              <a:rPr lang="en-US" b="1" i="1" u="sng" dirty="0">
                <a:latin typeface="Arial"/>
                <a:cs typeface="Arial"/>
              </a:rPr>
              <a:t>natural resources</a:t>
            </a:r>
          </a:p>
        </p:txBody>
      </p:sp>
      <p:sp>
        <p:nvSpPr>
          <p:cNvPr id="8" name="TextBox 7"/>
          <p:cNvSpPr txBox="1"/>
          <p:nvPr/>
        </p:nvSpPr>
        <p:spPr>
          <a:xfrm>
            <a:off x="1191503" y="5832925"/>
            <a:ext cx="6845043" cy="338554"/>
          </a:xfrm>
          <a:prstGeom prst="rect">
            <a:avLst/>
          </a:prstGeom>
          <a:noFill/>
          <a:ln>
            <a:solidFill>
              <a:srgbClr val="0099D8"/>
            </a:solidFill>
          </a:ln>
        </p:spPr>
        <p:txBody>
          <a:bodyPr wrap="none" rtlCol="0">
            <a:spAutoFit/>
          </a:bodyPr>
          <a:lstStyle/>
          <a:p>
            <a:r>
              <a:rPr lang="en-US" sz="1600" dirty="0">
                <a:solidFill>
                  <a:srgbClr val="800000"/>
                </a:solidFill>
                <a:latin typeface="Arial"/>
                <a:cs typeface="Arial"/>
              </a:rPr>
              <a:t>~</a:t>
            </a:r>
            <a:r>
              <a:rPr lang="en-US" sz="1600" dirty="0" smtClean="0">
                <a:solidFill>
                  <a:srgbClr val="800000"/>
                </a:solidFill>
                <a:latin typeface="Arial"/>
                <a:cs typeface="Arial"/>
              </a:rPr>
              <a:t>70 users from government agencies, universities, and private companies </a:t>
            </a:r>
            <a:endParaRPr lang="en-US" sz="1600" dirty="0">
              <a:solidFill>
                <a:srgbClr val="800000"/>
              </a:solidFill>
              <a:latin typeface="Arial"/>
              <a:cs typeface="Arial"/>
            </a:endParaRPr>
          </a:p>
        </p:txBody>
      </p:sp>
    </p:spTree>
    <p:extLst>
      <p:ext uri="{BB962C8B-B14F-4D97-AF65-F5344CB8AC3E}">
        <p14:creationId xmlns:p14="http://schemas.microsoft.com/office/powerpoint/2010/main" val="606187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1+#ppt_w/2"/>
                                          </p:val>
                                        </p:tav>
                                        <p:tav tm="100000">
                                          <p:val>
                                            <p:strVal val="#ppt_x"/>
                                          </p:val>
                                        </p:tav>
                                      </p:tavLst>
                                    </p:anim>
                                    <p:anim calcmode="lin" valueType="num">
                                      <p:cBhvr additive="base">
                                        <p:cTn id="26"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6" grpId="0"/>
      <p:bldP spid="15" grpId="0"/>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able 18"/>
          <p:cNvGraphicFramePr>
            <a:graphicFrameLocks noGrp="1"/>
          </p:cNvGraphicFramePr>
          <p:nvPr>
            <p:extLst>
              <p:ext uri="{D42A27DB-BD31-4B8C-83A1-F6EECF244321}">
                <p14:modId xmlns:p14="http://schemas.microsoft.com/office/powerpoint/2010/main" val="1955805694"/>
              </p:ext>
            </p:extLst>
          </p:nvPr>
        </p:nvGraphicFramePr>
        <p:xfrm>
          <a:off x="599258" y="2148149"/>
          <a:ext cx="8037287" cy="3841577"/>
        </p:xfrm>
        <a:graphic>
          <a:graphicData uri="http://schemas.openxmlformats.org/drawingml/2006/table">
            <a:tbl>
              <a:tblPr firstRow="1" bandRow="1">
                <a:tableStyleId>{5C22544A-7EE6-4342-B048-85BDC9FD1C3A}</a:tableStyleId>
              </a:tblPr>
              <a:tblGrid>
                <a:gridCol w="1690688"/>
                <a:gridCol w="2007103"/>
                <a:gridCol w="2283139"/>
                <a:gridCol w="2056357"/>
              </a:tblGrid>
              <a:tr h="336263">
                <a:tc rowSpan="2">
                  <a:txBody>
                    <a:bodyPr/>
                    <a:lstStyle/>
                    <a:p>
                      <a:pPr algn="ctr"/>
                      <a:endParaRPr lang="en-US" sz="1600" dirty="0"/>
                    </a:p>
                  </a:txBody>
                  <a:tcPr anchor="ctr"/>
                </a:tc>
                <a:tc rowSpan="2">
                  <a:txBody>
                    <a:bodyPr/>
                    <a:lstStyle/>
                    <a:p>
                      <a:pPr algn="ctr"/>
                      <a:endParaRPr lang="en-US" sz="1600" dirty="0"/>
                    </a:p>
                  </a:txBody>
                  <a:tcPr anchor="ctr"/>
                </a:tc>
                <a:tc gridSpan="2">
                  <a:txBody>
                    <a:bodyPr/>
                    <a:lstStyle/>
                    <a:p>
                      <a:pPr algn="ctr"/>
                      <a:endParaRPr lang="en-US" sz="1600" dirty="0"/>
                    </a:p>
                  </a:txBody>
                  <a:tcPr anchor="ctr"/>
                </a:tc>
                <a:tc hMerge="1">
                  <a:txBody>
                    <a:bodyPr/>
                    <a:lstStyle/>
                    <a:p>
                      <a:endParaRPr lang="en-US" dirty="0"/>
                    </a:p>
                  </a:txBody>
                  <a:tcPr/>
                </a:tc>
              </a:tr>
              <a:tr h="305694">
                <a:tc vMerge="1">
                  <a:txBody>
                    <a:bodyPr/>
                    <a:lstStyle/>
                    <a:p>
                      <a:pPr algn="ctr"/>
                      <a:endParaRPr lang="en-US" sz="1600" dirty="0">
                        <a:latin typeface="Arial"/>
                        <a:cs typeface="Arial"/>
                      </a:endParaRPr>
                    </a:p>
                  </a:txBody>
                  <a:tcPr anchor="ctr"/>
                </a:tc>
                <a:tc vMerge="1">
                  <a:txBody>
                    <a:bodyPr/>
                    <a:lstStyle/>
                    <a:p>
                      <a:pPr algn="ctr"/>
                      <a:endParaRPr lang="en-US" sz="1400" dirty="0">
                        <a:latin typeface="Arial"/>
                        <a:cs typeface="Arial"/>
                      </a:endParaRPr>
                    </a:p>
                  </a:txBody>
                  <a:tcPr anchor="ctr"/>
                </a:tc>
                <a:tc>
                  <a:txBody>
                    <a:bodyPr/>
                    <a:lstStyle/>
                    <a:p>
                      <a:pPr algn="ctr"/>
                      <a:endParaRPr lang="en-US" sz="1400" dirty="0">
                        <a:latin typeface="Arial"/>
                        <a:cs typeface="Arial"/>
                      </a:endParaRPr>
                    </a:p>
                  </a:txBody>
                  <a:tcPr anchor="ctr"/>
                </a:tc>
                <a:tc>
                  <a:txBody>
                    <a:bodyPr/>
                    <a:lstStyle/>
                    <a:p>
                      <a:pPr algn="ctr"/>
                      <a:endParaRPr lang="en-US" sz="1400" dirty="0">
                        <a:latin typeface="Arial"/>
                        <a:cs typeface="Arial"/>
                      </a:endParaRPr>
                    </a:p>
                  </a:txBody>
                  <a:tcPr anchor="ctr"/>
                </a:tc>
              </a:tr>
              <a:tr h="620135">
                <a:tc>
                  <a:txBody>
                    <a:bodyPr/>
                    <a:lstStyle/>
                    <a:p>
                      <a:pPr algn="ctr"/>
                      <a:endParaRPr lang="en-US" sz="1200" dirty="0">
                        <a:latin typeface="Arial"/>
                        <a:cs typeface="Arial"/>
                      </a:endParaRPr>
                    </a:p>
                  </a:txBody>
                  <a:tcPr anchor="ctr"/>
                </a:tc>
                <a:tc>
                  <a:txBody>
                    <a:bodyPr/>
                    <a:lstStyle/>
                    <a:p>
                      <a:pPr algn="ctr"/>
                      <a:endParaRPr lang="en-US" sz="1200" b="1" dirty="0">
                        <a:solidFill>
                          <a:srgbClr val="0000FF"/>
                        </a:solidFill>
                        <a:latin typeface="Arial"/>
                        <a:cs typeface="Arial"/>
                      </a:endParaRPr>
                    </a:p>
                  </a:txBody>
                  <a:tcPr anchor="ctr"/>
                </a:tc>
                <a:tc>
                  <a:txBody>
                    <a:bodyPr/>
                    <a:lstStyle/>
                    <a:p>
                      <a:pPr algn="ctr"/>
                      <a:endParaRPr lang="en-US" sz="1200" b="1" dirty="0">
                        <a:solidFill>
                          <a:schemeClr val="accent3"/>
                        </a:solidFill>
                        <a:latin typeface="Arial"/>
                        <a:cs typeface="Arial"/>
                      </a:endParaRPr>
                    </a:p>
                  </a:txBody>
                  <a:tcPr anchor="ctr"/>
                </a:tc>
                <a:tc>
                  <a:txBody>
                    <a:bodyPr/>
                    <a:lstStyle/>
                    <a:p>
                      <a:pPr algn="ctr"/>
                      <a:endParaRPr lang="en-US" sz="1200" dirty="0">
                        <a:latin typeface="Arial"/>
                        <a:cs typeface="Arial"/>
                      </a:endParaRPr>
                    </a:p>
                  </a:txBody>
                  <a:tcPr anchor="ctr"/>
                </a:tc>
              </a:tr>
              <a:tr h="632464">
                <a:tc>
                  <a:txBody>
                    <a:bodyPr/>
                    <a:lstStyle/>
                    <a:p>
                      <a:pPr algn="ctr"/>
                      <a:endParaRPr lang="en-US" sz="1200" dirty="0">
                        <a:latin typeface="Arial"/>
                        <a:cs typeface="Aria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rgbClr val="0000FF"/>
                        </a:solidFill>
                        <a:latin typeface="Arial"/>
                        <a:cs typeface="Aria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3"/>
                        </a:solidFill>
                        <a:latin typeface="Arial"/>
                        <a:cs typeface="Arial"/>
                      </a:endParaRPr>
                    </a:p>
                  </a:txBody>
                  <a:tcPr anchor="ct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smtClean="0">
                        <a:latin typeface="Arial"/>
                        <a:cs typeface="Arial"/>
                      </a:endParaRPr>
                    </a:p>
                  </a:txBody>
                  <a:tcPr anchor="ctr"/>
                </a:tc>
              </a:tr>
              <a:tr h="786295">
                <a:tc>
                  <a:txBody>
                    <a:bodyPr/>
                    <a:lstStyle/>
                    <a:p>
                      <a:pPr algn="ctr"/>
                      <a:endParaRPr lang="en-US" sz="1200" dirty="0">
                        <a:latin typeface="Arial"/>
                        <a:cs typeface="Arial"/>
                      </a:endParaRPr>
                    </a:p>
                  </a:txBody>
                  <a:tcPr anchor="ctr"/>
                </a:tc>
                <a:tc>
                  <a:txBody>
                    <a:bodyPr/>
                    <a:lstStyle/>
                    <a:p>
                      <a:pPr algn="ctr"/>
                      <a:endParaRPr lang="en-US" sz="1200" b="1" dirty="0" smtClean="0">
                        <a:solidFill>
                          <a:srgbClr val="0000FF"/>
                        </a:solidFill>
                        <a:latin typeface="Arial"/>
                        <a:cs typeface="Aria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3"/>
                        </a:solidFill>
                        <a:latin typeface="Arial"/>
                        <a:cs typeface="Arial"/>
                      </a:endParaRPr>
                    </a:p>
                  </a:txBody>
                  <a:tcPr anchor="ct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smtClean="0">
                        <a:latin typeface="Arial"/>
                        <a:cs typeface="Arial"/>
                      </a:endParaRPr>
                    </a:p>
                  </a:txBody>
                  <a:tcPr anchor="ctr"/>
                </a:tc>
              </a:tr>
              <a:tr h="531285">
                <a:tc>
                  <a:txBody>
                    <a:bodyPr/>
                    <a:lstStyle/>
                    <a:p>
                      <a:pPr algn="ctr"/>
                      <a:endParaRPr lang="en-US" sz="1200" dirty="0">
                        <a:latin typeface="Arial"/>
                        <a:cs typeface="Arial"/>
                      </a:endParaRPr>
                    </a:p>
                  </a:txBody>
                  <a:tcPr anchor="ctr"/>
                </a:tc>
                <a:tc>
                  <a:txBody>
                    <a:bodyPr/>
                    <a:lstStyle/>
                    <a:p>
                      <a:pPr algn="ctr"/>
                      <a:endParaRPr lang="en-US" sz="1200" dirty="0">
                        <a:latin typeface="Arial"/>
                        <a:cs typeface="Arial"/>
                      </a:endParaRPr>
                    </a:p>
                  </a:txBody>
                  <a:tcPr anchor="ctr"/>
                </a:tc>
                <a:tc>
                  <a:txBody>
                    <a:bodyPr/>
                    <a:lstStyle/>
                    <a:p>
                      <a:pPr algn="ctr"/>
                      <a:endParaRPr lang="en-US" sz="1200" b="1" dirty="0">
                        <a:solidFill>
                          <a:schemeClr val="accent3"/>
                        </a:solidFill>
                        <a:latin typeface="Arial"/>
                        <a:cs typeface="Aria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smtClean="0">
                        <a:latin typeface="Arial"/>
                        <a:cs typeface="Arial"/>
                      </a:endParaRPr>
                    </a:p>
                  </a:txBody>
                  <a:tcPr anchor="ctr"/>
                </a:tc>
              </a:tr>
              <a:tr h="629441">
                <a:tc>
                  <a:txBody>
                    <a:bodyPr/>
                    <a:lstStyle/>
                    <a:p>
                      <a:pPr algn="ctr"/>
                      <a:endParaRPr lang="en-US" sz="1200" dirty="0">
                        <a:latin typeface="Arial"/>
                        <a:cs typeface="Arial"/>
                      </a:endParaRPr>
                    </a:p>
                  </a:txBody>
                  <a:tcPr anchor="ctr"/>
                </a:tc>
                <a:tc>
                  <a:txBody>
                    <a:bodyPr/>
                    <a:lstStyle/>
                    <a:p>
                      <a:pPr algn="ctr"/>
                      <a:endParaRPr lang="en-US" sz="1200" b="1" dirty="0">
                        <a:solidFill>
                          <a:srgbClr val="0000FF"/>
                        </a:solidFill>
                        <a:latin typeface="Arial"/>
                        <a:cs typeface="Arial"/>
                      </a:endParaRPr>
                    </a:p>
                  </a:txBody>
                  <a:tcPr anchor="ctr"/>
                </a:tc>
                <a:tc>
                  <a:txBody>
                    <a:bodyPr/>
                    <a:lstStyle/>
                    <a:p>
                      <a:pPr algn="ctr"/>
                      <a:endParaRPr lang="en-US" sz="1200" b="1" dirty="0">
                        <a:solidFill>
                          <a:schemeClr val="accent3"/>
                        </a:solidFill>
                        <a:latin typeface="Arial"/>
                        <a:cs typeface="Arial"/>
                      </a:endParaRPr>
                    </a:p>
                  </a:txBody>
                  <a:tcPr anchor="ctr"/>
                </a:tc>
                <a:tc>
                  <a:txBody>
                    <a:bodyPr/>
                    <a:lstStyle/>
                    <a:p>
                      <a:pPr algn="ctr"/>
                      <a:endParaRPr lang="en-US" sz="1200" dirty="0" smtClean="0">
                        <a:latin typeface="Arial"/>
                        <a:cs typeface="Arial"/>
                      </a:endParaRPr>
                    </a:p>
                  </a:txBody>
                  <a:tcPr anchor="ctr"/>
                </a:tc>
              </a:tr>
            </a:tbl>
          </a:graphicData>
        </a:graphic>
      </p:graphicFrame>
      <p:sp>
        <p:nvSpPr>
          <p:cNvPr id="2" name="Title 1"/>
          <p:cNvSpPr>
            <a:spLocks noGrp="1"/>
          </p:cNvSpPr>
          <p:nvPr>
            <p:ph type="title"/>
          </p:nvPr>
        </p:nvSpPr>
        <p:spPr>
          <a:xfrm>
            <a:off x="497265" y="772582"/>
            <a:ext cx="7583488" cy="763671"/>
          </a:xfrm>
        </p:spPr>
        <p:txBody>
          <a:bodyPr/>
          <a:lstStyle/>
          <a:p>
            <a:r>
              <a:rPr lang="en-US" dirty="0" smtClean="0">
                <a:latin typeface="Arial"/>
                <a:cs typeface="Arial"/>
              </a:rPr>
              <a:t>Quality</a:t>
            </a:r>
            <a:endParaRPr lang="en-US" dirty="0">
              <a:latin typeface="Arial"/>
              <a:cs typeface="Arial"/>
            </a:endParaRPr>
          </a:p>
        </p:txBody>
      </p:sp>
      <p:sp>
        <p:nvSpPr>
          <p:cNvPr id="5" name="Slide Number Placeholder 4"/>
          <p:cNvSpPr>
            <a:spLocks noGrp="1"/>
          </p:cNvSpPr>
          <p:nvPr>
            <p:ph type="sldNum" sz="quarter" idx="4"/>
          </p:nvPr>
        </p:nvSpPr>
        <p:spPr/>
        <p:txBody>
          <a:bodyPr/>
          <a:lstStyle/>
          <a:p>
            <a:fld id="{2AE81A39-2840-ED4D-A514-D08330109612}" type="slidenum">
              <a:rPr lang="en-US" smtClean="0">
                <a:latin typeface="Arial"/>
                <a:cs typeface="Arial"/>
              </a:rPr>
              <a:pPr/>
              <a:t>4</a:t>
            </a:fld>
            <a:endParaRPr lang="en-US" dirty="0">
              <a:latin typeface="Arial"/>
              <a:cs typeface="Arial"/>
            </a:endParaRPr>
          </a:p>
        </p:txBody>
      </p:sp>
      <p:grpSp>
        <p:nvGrpSpPr>
          <p:cNvPr id="21" name="Group 20"/>
          <p:cNvGrpSpPr/>
          <p:nvPr/>
        </p:nvGrpSpPr>
        <p:grpSpPr>
          <a:xfrm>
            <a:off x="4762631" y="301876"/>
            <a:ext cx="4189526" cy="1630437"/>
            <a:chOff x="4762631" y="301876"/>
            <a:chExt cx="4189526" cy="1630437"/>
          </a:xfrm>
        </p:grpSpPr>
        <p:pic>
          <p:nvPicPr>
            <p:cNvPr id="16" name="Picture 15"/>
            <p:cNvPicPr>
              <a:picLocks noChangeAspect="1"/>
            </p:cNvPicPr>
            <p:nvPr/>
          </p:nvPicPr>
          <p:blipFill>
            <a:blip r:embed="rId3"/>
            <a:stretch>
              <a:fillRect/>
            </a:stretch>
          </p:blipFill>
          <p:spPr>
            <a:xfrm>
              <a:off x="8101992" y="317201"/>
              <a:ext cx="850165" cy="1143000"/>
            </a:xfrm>
            <a:prstGeom prst="rect">
              <a:avLst/>
            </a:prstGeom>
            <a:ln>
              <a:solidFill>
                <a:srgbClr val="0099D8"/>
              </a:solidFill>
            </a:ln>
            <a:effectLst>
              <a:outerShdw blurRad="50800" dist="38100" dir="2700000" algn="tl" rotWithShape="0">
                <a:prstClr val="black">
                  <a:alpha val="40000"/>
                </a:prstClr>
              </a:outerShdw>
            </a:effectLst>
            <a:scene3d>
              <a:camera prst="isometricOffAxis2Left"/>
              <a:lightRig rig="threePt" dir="t"/>
            </a:scene3d>
          </p:spPr>
        </p:pic>
        <p:pic>
          <p:nvPicPr>
            <p:cNvPr id="17" name="Picture 16"/>
            <p:cNvPicPr>
              <a:picLocks noChangeAspect="1"/>
            </p:cNvPicPr>
            <p:nvPr/>
          </p:nvPicPr>
          <p:blipFill>
            <a:blip r:embed="rId4"/>
            <a:stretch>
              <a:fillRect/>
            </a:stretch>
          </p:blipFill>
          <p:spPr>
            <a:xfrm>
              <a:off x="7610847" y="319461"/>
              <a:ext cx="854121" cy="1143000"/>
            </a:xfrm>
            <a:prstGeom prst="rect">
              <a:avLst/>
            </a:prstGeom>
            <a:ln>
              <a:solidFill>
                <a:srgbClr val="0099D8"/>
              </a:solidFill>
            </a:ln>
            <a:effectLst>
              <a:outerShdw blurRad="50800" dist="38100" dir="2700000" algn="tl" rotWithShape="0">
                <a:prstClr val="black">
                  <a:alpha val="40000"/>
                </a:prstClr>
              </a:outerShdw>
            </a:effectLst>
            <a:scene3d>
              <a:camera prst="isometricOffAxis2Left"/>
              <a:lightRig rig="threePt" dir="t"/>
            </a:scene3d>
          </p:spPr>
        </p:pic>
        <p:pic>
          <p:nvPicPr>
            <p:cNvPr id="15" name="Picture 14"/>
            <p:cNvPicPr>
              <a:picLocks noChangeAspect="1"/>
            </p:cNvPicPr>
            <p:nvPr/>
          </p:nvPicPr>
          <p:blipFill>
            <a:blip r:embed="rId5"/>
            <a:stretch>
              <a:fillRect/>
            </a:stretch>
          </p:blipFill>
          <p:spPr>
            <a:xfrm>
              <a:off x="7144007" y="326076"/>
              <a:ext cx="845279" cy="1143000"/>
            </a:xfrm>
            <a:prstGeom prst="rect">
              <a:avLst/>
            </a:prstGeom>
            <a:ln>
              <a:solidFill>
                <a:srgbClr val="0099D8"/>
              </a:solidFill>
            </a:ln>
            <a:effectLst>
              <a:outerShdw blurRad="50800" dist="38100" dir="2700000" algn="tl" rotWithShape="0">
                <a:prstClr val="black">
                  <a:alpha val="40000"/>
                </a:prstClr>
              </a:outerShdw>
            </a:effectLst>
            <a:scene3d>
              <a:camera prst="isometricOffAxis2Left"/>
              <a:lightRig rig="threePt" dir="t"/>
            </a:scene3d>
          </p:spPr>
        </p:pic>
        <p:pic>
          <p:nvPicPr>
            <p:cNvPr id="14" name="Picture 13"/>
            <p:cNvPicPr>
              <a:picLocks noChangeAspect="1"/>
            </p:cNvPicPr>
            <p:nvPr/>
          </p:nvPicPr>
          <p:blipFill>
            <a:blip r:embed="rId6"/>
            <a:stretch>
              <a:fillRect/>
            </a:stretch>
          </p:blipFill>
          <p:spPr>
            <a:xfrm>
              <a:off x="6667351" y="328499"/>
              <a:ext cx="853593" cy="1143000"/>
            </a:xfrm>
            <a:prstGeom prst="rect">
              <a:avLst/>
            </a:prstGeom>
            <a:ln>
              <a:solidFill>
                <a:srgbClr val="0099D8"/>
              </a:solidFill>
            </a:ln>
            <a:effectLst>
              <a:outerShdw blurRad="50800" dist="38100" dir="2700000" algn="tl" rotWithShape="0">
                <a:prstClr val="black">
                  <a:alpha val="40000"/>
                </a:prstClr>
              </a:outerShdw>
            </a:effectLst>
            <a:scene3d>
              <a:camera prst="isometricOffAxis2Left"/>
              <a:lightRig rig="threePt" dir="t"/>
            </a:scene3d>
          </p:spPr>
        </p:pic>
        <p:pic>
          <p:nvPicPr>
            <p:cNvPr id="13" name="Picture 12"/>
            <p:cNvPicPr>
              <a:picLocks noChangeAspect="1"/>
            </p:cNvPicPr>
            <p:nvPr/>
          </p:nvPicPr>
          <p:blipFill>
            <a:blip r:embed="rId7"/>
            <a:stretch>
              <a:fillRect/>
            </a:stretch>
          </p:blipFill>
          <p:spPr>
            <a:xfrm>
              <a:off x="6182266" y="332854"/>
              <a:ext cx="856729" cy="1143000"/>
            </a:xfrm>
            <a:prstGeom prst="rect">
              <a:avLst/>
            </a:prstGeom>
            <a:ln>
              <a:solidFill>
                <a:srgbClr val="0099D8"/>
              </a:solidFill>
            </a:ln>
            <a:effectLst>
              <a:outerShdw blurRad="50800" dist="38100" dir="2700000" algn="tl" rotWithShape="0">
                <a:prstClr val="black">
                  <a:alpha val="40000"/>
                </a:prstClr>
              </a:outerShdw>
            </a:effectLst>
            <a:scene3d>
              <a:camera prst="isometricOffAxis2Left"/>
              <a:lightRig rig="threePt" dir="t"/>
            </a:scene3d>
          </p:spPr>
        </p:pic>
        <p:pic>
          <p:nvPicPr>
            <p:cNvPr id="8" name="Picture 7"/>
            <p:cNvPicPr>
              <a:picLocks noChangeAspect="1"/>
            </p:cNvPicPr>
            <p:nvPr/>
          </p:nvPicPr>
          <p:blipFill>
            <a:blip r:embed="rId8"/>
            <a:stretch>
              <a:fillRect/>
            </a:stretch>
          </p:blipFill>
          <p:spPr>
            <a:xfrm>
              <a:off x="5708943" y="330758"/>
              <a:ext cx="854668" cy="1143000"/>
            </a:xfrm>
            <a:prstGeom prst="rect">
              <a:avLst/>
            </a:prstGeom>
            <a:ln>
              <a:solidFill>
                <a:srgbClr val="0099D8"/>
              </a:solidFill>
            </a:ln>
            <a:effectLst>
              <a:outerShdw blurRad="50800" dist="38100" dir="2700000" algn="tl" rotWithShape="0">
                <a:prstClr val="black">
                  <a:alpha val="40000"/>
                </a:prstClr>
              </a:outerShdw>
            </a:effectLst>
            <a:scene3d>
              <a:camera prst="isometricOffAxis2Left"/>
              <a:lightRig rig="threePt" dir="t"/>
            </a:scene3d>
          </p:spPr>
        </p:pic>
        <p:pic>
          <p:nvPicPr>
            <p:cNvPr id="12" name="Picture 11"/>
            <p:cNvPicPr>
              <a:picLocks noChangeAspect="1"/>
            </p:cNvPicPr>
            <p:nvPr/>
          </p:nvPicPr>
          <p:blipFill>
            <a:blip r:embed="rId9"/>
            <a:stretch>
              <a:fillRect/>
            </a:stretch>
          </p:blipFill>
          <p:spPr>
            <a:xfrm>
              <a:off x="5237439" y="317365"/>
              <a:ext cx="851546" cy="1143000"/>
            </a:xfrm>
            <a:prstGeom prst="rect">
              <a:avLst/>
            </a:prstGeom>
            <a:ln>
              <a:solidFill>
                <a:srgbClr val="0099D8"/>
              </a:solidFill>
            </a:ln>
            <a:effectLst>
              <a:outerShdw blurRad="50800" dist="38100" dir="2700000" algn="tl" rotWithShape="0">
                <a:prstClr val="black">
                  <a:alpha val="40000"/>
                </a:prstClr>
              </a:outerShdw>
            </a:effectLst>
            <a:scene3d>
              <a:camera prst="isometricOffAxis2Left"/>
              <a:lightRig rig="threePt" dir="t"/>
            </a:scene3d>
          </p:spPr>
        </p:pic>
        <p:pic>
          <p:nvPicPr>
            <p:cNvPr id="11" name="Picture 10"/>
            <p:cNvPicPr>
              <a:picLocks noChangeAspect="1"/>
            </p:cNvPicPr>
            <p:nvPr/>
          </p:nvPicPr>
          <p:blipFill>
            <a:blip r:embed="rId10"/>
            <a:stretch>
              <a:fillRect/>
            </a:stretch>
          </p:blipFill>
          <p:spPr>
            <a:xfrm>
              <a:off x="4762631" y="301876"/>
              <a:ext cx="854405" cy="1143000"/>
            </a:xfrm>
            <a:prstGeom prst="rect">
              <a:avLst/>
            </a:prstGeom>
            <a:ln>
              <a:solidFill>
                <a:srgbClr val="0099D8"/>
              </a:solidFill>
            </a:ln>
            <a:effectLst>
              <a:outerShdw blurRad="50800" dist="38100" dir="2700000" algn="tl" rotWithShape="0">
                <a:prstClr val="black">
                  <a:alpha val="40000"/>
                </a:prstClr>
              </a:outerShdw>
            </a:effectLst>
            <a:scene3d>
              <a:camera prst="isometricOffAxis2Left"/>
              <a:lightRig rig="threePt" dir="t"/>
            </a:scene3d>
          </p:spPr>
        </p:pic>
        <p:sp>
          <p:nvSpPr>
            <p:cNvPr id="18" name="TextBox 17"/>
            <p:cNvSpPr txBox="1"/>
            <p:nvPr/>
          </p:nvSpPr>
          <p:spPr>
            <a:xfrm>
              <a:off x="6298080" y="1278288"/>
              <a:ext cx="2520483" cy="654025"/>
            </a:xfrm>
            <a:prstGeom prst="rect">
              <a:avLst/>
            </a:prstGeom>
            <a:solidFill>
              <a:schemeClr val="bg1"/>
            </a:solidFill>
            <a:ln>
              <a:solidFill>
                <a:srgbClr val="0099D8"/>
              </a:solidFill>
            </a:ln>
          </p:spPr>
          <p:txBody>
            <a:bodyPr wrap="square" rtlCol="0">
              <a:spAutoFit/>
            </a:bodyPr>
            <a:lstStyle/>
            <a:p>
              <a:pPr>
                <a:spcBef>
                  <a:spcPts val="300"/>
                </a:spcBef>
              </a:pPr>
              <a:r>
                <a:rPr lang="en-US" sz="1050" dirty="0" smtClean="0">
                  <a:latin typeface="Arial"/>
                  <a:cs typeface="Arial"/>
                </a:rPr>
                <a:t>Refereed publications: </a:t>
              </a:r>
            </a:p>
            <a:p>
              <a:pPr marL="231775" lvl="1">
                <a:spcBef>
                  <a:spcPts val="300"/>
                </a:spcBef>
              </a:pPr>
              <a:r>
                <a:rPr lang="en-US" sz="1050" b="1" i="1" dirty="0" smtClean="0">
                  <a:latin typeface="Arial"/>
                  <a:cs typeface="Arial"/>
                </a:rPr>
                <a:t>18</a:t>
              </a:r>
              <a:r>
                <a:rPr lang="en-US" sz="1050" i="1" dirty="0" smtClean="0">
                  <a:latin typeface="Arial"/>
                  <a:cs typeface="Arial"/>
                </a:rPr>
                <a:t> on MRMS QPE R&amp;D;  </a:t>
              </a:r>
            </a:p>
            <a:p>
              <a:pPr marL="231775" lvl="1">
                <a:spcBef>
                  <a:spcPts val="300"/>
                </a:spcBef>
              </a:pPr>
              <a:r>
                <a:rPr lang="en-US" sz="1050" b="1" i="1" dirty="0" smtClean="0">
                  <a:latin typeface="Arial"/>
                  <a:cs typeface="Arial"/>
                </a:rPr>
                <a:t>40+</a:t>
              </a:r>
              <a:r>
                <a:rPr lang="en-US" sz="1050" i="1" dirty="0" smtClean="0">
                  <a:latin typeface="Arial"/>
                  <a:cs typeface="Arial"/>
                </a:rPr>
                <a:t> on MRMS product applications</a:t>
              </a:r>
              <a:endParaRPr lang="en-US" sz="1050" i="1" dirty="0">
                <a:latin typeface="Arial"/>
                <a:cs typeface="Arial"/>
              </a:endParaRPr>
            </a:p>
          </p:txBody>
        </p:sp>
      </p:grpSp>
      <p:grpSp>
        <p:nvGrpSpPr>
          <p:cNvPr id="41" name="Group 40"/>
          <p:cNvGrpSpPr/>
          <p:nvPr/>
        </p:nvGrpSpPr>
        <p:grpSpPr>
          <a:xfrm>
            <a:off x="622244" y="2160716"/>
            <a:ext cx="3671617" cy="3606348"/>
            <a:chOff x="622244" y="2066636"/>
            <a:chExt cx="3671617" cy="3606348"/>
          </a:xfrm>
        </p:grpSpPr>
        <p:grpSp>
          <p:nvGrpSpPr>
            <p:cNvPr id="3" name="Group 2"/>
            <p:cNvGrpSpPr/>
            <p:nvPr/>
          </p:nvGrpSpPr>
          <p:grpSpPr>
            <a:xfrm>
              <a:off x="622244" y="2104094"/>
              <a:ext cx="1684262" cy="3566709"/>
              <a:chOff x="622244" y="2104094"/>
              <a:chExt cx="1684262" cy="3566709"/>
            </a:xfrm>
          </p:grpSpPr>
          <p:sp>
            <p:nvSpPr>
              <p:cNvPr id="4" name="TextBox 3"/>
              <p:cNvSpPr txBox="1"/>
              <p:nvPr/>
            </p:nvSpPr>
            <p:spPr>
              <a:xfrm>
                <a:off x="695019" y="2104094"/>
                <a:ext cx="1555176" cy="584776"/>
              </a:xfrm>
              <a:prstGeom prst="rect">
                <a:avLst/>
              </a:prstGeom>
              <a:noFill/>
            </p:spPr>
            <p:txBody>
              <a:bodyPr wrap="square" rtlCol="0">
                <a:spAutoFit/>
              </a:bodyPr>
              <a:lstStyle/>
              <a:p>
                <a:r>
                  <a:rPr lang="en-US" sz="1600" b="1" dirty="0" smtClean="0">
                    <a:solidFill>
                      <a:schemeClr val="bg1"/>
                    </a:solidFill>
                    <a:latin typeface="Arial"/>
                    <a:cs typeface="Arial"/>
                  </a:rPr>
                  <a:t>Stage-II radar QPE</a:t>
                </a:r>
                <a:endParaRPr lang="en-US" sz="1600" b="1" dirty="0">
                  <a:solidFill>
                    <a:schemeClr val="bg1"/>
                  </a:solidFill>
                  <a:latin typeface="Arial"/>
                  <a:cs typeface="Arial"/>
                </a:endParaRPr>
              </a:p>
            </p:txBody>
          </p:sp>
          <p:sp>
            <p:nvSpPr>
              <p:cNvPr id="20" name="TextBox 19"/>
              <p:cNvSpPr txBox="1"/>
              <p:nvPr/>
            </p:nvSpPr>
            <p:spPr>
              <a:xfrm>
                <a:off x="626539" y="2761684"/>
                <a:ext cx="1624201" cy="461665"/>
              </a:xfrm>
              <a:prstGeom prst="rect">
                <a:avLst/>
              </a:prstGeom>
              <a:noFill/>
            </p:spPr>
            <p:txBody>
              <a:bodyPr wrap="square" rtlCol="0">
                <a:spAutoFit/>
              </a:bodyPr>
              <a:lstStyle/>
              <a:p>
                <a:pPr algn="ctr"/>
                <a:r>
                  <a:rPr lang="en-US" sz="1200" dirty="0">
                    <a:latin typeface="Arial"/>
                    <a:cs typeface="Arial"/>
                  </a:rPr>
                  <a:t>Single-pol radar data quality control (QC)</a:t>
                </a:r>
              </a:p>
            </p:txBody>
          </p:sp>
          <p:sp>
            <p:nvSpPr>
              <p:cNvPr id="22" name="TextBox 21"/>
              <p:cNvSpPr txBox="1"/>
              <p:nvPr/>
            </p:nvSpPr>
            <p:spPr>
              <a:xfrm>
                <a:off x="682305" y="4098314"/>
                <a:ext cx="1624201" cy="461665"/>
              </a:xfrm>
              <a:prstGeom prst="rect">
                <a:avLst/>
              </a:prstGeom>
              <a:noFill/>
            </p:spPr>
            <p:txBody>
              <a:bodyPr wrap="square" rtlCol="0">
                <a:spAutoFit/>
              </a:bodyPr>
              <a:lstStyle/>
              <a:p>
                <a:pPr algn="ctr"/>
                <a:r>
                  <a:rPr lang="en-US" sz="1200" dirty="0" smtClean="0">
                    <a:latin typeface="Arial"/>
                    <a:cs typeface="Arial"/>
                  </a:rPr>
                  <a:t>One Z-R per radar domain</a:t>
                </a:r>
                <a:endParaRPr lang="en-US" sz="1200" dirty="0">
                  <a:latin typeface="Arial"/>
                  <a:cs typeface="Arial"/>
                </a:endParaRPr>
              </a:p>
            </p:txBody>
          </p:sp>
          <p:sp>
            <p:nvSpPr>
              <p:cNvPr id="23" name="TextBox 22"/>
              <p:cNvSpPr txBox="1"/>
              <p:nvPr/>
            </p:nvSpPr>
            <p:spPr>
              <a:xfrm>
                <a:off x="622244" y="5393804"/>
                <a:ext cx="1624201" cy="276999"/>
              </a:xfrm>
              <a:prstGeom prst="rect">
                <a:avLst/>
              </a:prstGeom>
              <a:noFill/>
            </p:spPr>
            <p:txBody>
              <a:bodyPr wrap="square" rtlCol="0">
                <a:spAutoFit/>
              </a:bodyPr>
              <a:lstStyle/>
              <a:p>
                <a:pPr algn="ctr"/>
                <a:r>
                  <a:rPr lang="en-US" sz="1200" dirty="0">
                    <a:latin typeface="Arial"/>
                    <a:cs typeface="Arial"/>
                  </a:rPr>
                  <a:t>4 km, 1 </a:t>
                </a:r>
                <a:r>
                  <a:rPr lang="en-US" sz="1200" dirty="0" err="1">
                    <a:latin typeface="Arial"/>
                    <a:cs typeface="Arial"/>
                  </a:rPr>
                  <a:t>hr</a:t>
                </a:r>
                <a:endParaRPr lang="en-US" sz="1200" dirty="0">
                  <a:latin typeface="Arial"/>
                  <a:cs typeface="Arial"/>
                </a:endParaRPr>
              </a:p>
            </p:txBody>
          </p:sp>
        </p:grpSp>
        <p:grpSp>
          <p:nvGrpSpPr>
            <p:cNvPr id="6" name="Group 5"/>
            <p:cNvGrpSpPr/>
            <p:nvPr/>
          </p:nvGrpSpPr>
          <p:grpSpPr>
            <a:xfrm>
              <a:off x="2291608" y="2066636"/>
              <a:ext cx="2002253" cy="3606348"/>
              <a:chOff x="2291608" y="2066636"/>
              <a:chExt cx="2002253" cy="3606348"/>
            </a:xfrm>
          </p:grpSpPr>
          <p:sp>
            <p:nvSpPr>
              <p:cNvPr id="24" name="TextBox 23"/>
              <p:cNvSpPr txBox="1"/>
              <p:nvPr/>
            </p:nvSpPr>
            <p:spPr>
              <a:xfrm>
                <a:off x="2468901" y="2066636"/>
                <a:ext cx="1555176" cy="584776"/>
              </a:xfrm>
              <a:prstGeom prst="rect">
                <a:avLst/>
              </a:prstGeom>
              <a:noFill/>
            </p:spPr>
            <p:txBody>
              <a:bodyPr wrap="square" rtlCol="0">
                <a:spAutoFit/>
              </a:bodyPr>
              <a:lstStyle/>
              <a:p>
                <a:pPr algn="ctr"/>
                <a:r>
                  <a:rPr lang="en-US" sz="1600" b="1" dirty="0">
                    <a:solidFill>
                      <a:srgbClr val="FFFFFF"/>
                    </a:solidFill>
                    <a:latin typeface="Arial"/>
                    <a:cs typeface="Arial"/>
                  </a:rPr>
                  <a:t>2009 “</a:t>
                </a:r>
                <a:r>
                  <a:rPr lang="en-US" sz="1600" b="1" dirty="0" smtClean="0">
                    <a:solidFill>
                      <a:srgbClr val="FFFFFF"/>
                    </a:solidFill>
                    <a:latin typeface="Arial"/>
                    <a:cs typeface="Arial"/>
                  </a:rPr>
                  <a:t>Q2” radar QPE</a:t>
                </a:r>
                <a:endParaRPr lang="en-US" sz="1600" b="1" dirty="0">
                  <a:solidFill>
                    <a:srgbClr val="FFFFFF"/>
                  </a:solidFill>
                  <a:latin typeface="Arial"/>
                  <a:cs typeface="Arial"/>
                </a:endParaRPr>
              </a:p>
            </p:txBody>
          </p:sp>
          <p:sp>
            <p:nvSpPr>
              <p:cNvPr id="25" name="TextBox 24"/>
              <p:cNvSpPr txBox="1"/>
              <p:nvPr/>
            </p:nvSpPr>
            <p:spPr>
              <a:xfrm>
                <a:off x="2291608" y="2734611"/>
                <a:ext cx="1960292" cy="461665"/>
              </a:xfrm>
              <a:prstGeom prst="rect">
                <a:avLst/>
              </a:prstGeom>
              <a:noFill/>
            </p:spPr>
            <p:txBody>
              <a:bodyPr wrap="square" rtlCol="0">
                <a:spAutoFit/>
              </a:bodyPr>
              <a:lstStyle/>
              <a:p>
                <a:pPr algn="ctr"/>
                <a:r>
                  <a:rPr lang="en-US" sz="1200" b="1" dirty="0">
                    <a:solidFill>
                      <a:srgbClr val="0000FF"/>
                    </a:solidFill>
                    <a:latin typeface="Arial"/>
                    <a:cs typeface="Arial"/>
                  </a:rPr>
                  <a:t>Single-pol radar QC with environmental data</a:t>
                </a:r>
              </a:p>
            </p:txBody>
          </p:sp>
          <p:sp>
            <p:nvSpPr>
              <p:cNvPr id="26" name="TextBox 25"/>
              <p:cNvSpPr txBox="1"/>
              <p:nvPr/>
            </p:nvSpPr>
            <p:spPr>
              <a:xfrm>
                <a:off x="2333569" y="3411629"/>
                <a:ext cx="1960292" cy="461665"/>
              </a:xfrm>
              <a:prstGeom prst="rect">
                <a:avLst/>
              </a:prstGeom>
              <a:noFill/>
            </p:spPr>
            <p:txBody>
              <a:bodyPr wrap="square" rtlCol="0">
                <a:spAutoFit/>
              </a:bodyPr>
              <a:lstStyle/>
              <a:p>
                <a:pPr algn="ctr" defTabSz="914400">
                  <a:defRPr/>
                </a:pPr>
                <a:r>
                  <a:rPr lang="en-US" sz="1200" b="1" dirty="0">
                    <a:solidFill>
                      <a:srgbClr val="0000FF"/>
                    </a:solidFill>
                    <a:latin typeface="Arial"/>
                    <a:cs typeface="Arial"/>
                  </a:rPr>
                  <a:t>Automated precipitation  </a:t>
                </a:r>
                <a:r>
                  <a:rPr lang="en-US" sz="1200" b="1" dirty="0" smtClean="0">
                    <a:solidFill>
                      <a:srgbClr val="0000FF"/>
                    </a:solidFill>
                    <a:latin typeface="Arial"/>
                    <a:cs typeface="Arial"/>
                  </a:rPr>
                  <a:t>classification</a:t>
                </a:r>
                <a:endParaRPr lang="en-US" sz="1200" b="1" dirty="0">
                  <a:solidFill>
                    <a:srgbClr val="0000FF"/>
                  </a:solidFill>
                  <a:latin typeface="Arial"/>
                  <a:cs typeface="Arial"/>
                </a:endParaRPr>
              </a:p>
            </p:txBody>
          </p:sp>
          <p:sp>
            <p:nvSpPr>
              <p:cNvPr id="27" name="TextBox 26"/>
              <p:cNvSpPr txBox="1"/>
              <p:nvPr/>
            </p:nvSpPr>
            <p:spPr>
              <a:xfrm>
                <a:off x="2320310" y="4154614"/>
                <a:ext cx="1960292" cy="276999"/>
              </a:xfrm>
              <a:prstGeom prst="rect">
                <a:avLst/>
              </a:prstGeom>
              <a:noFill/>
            </p:spPr>
            <p:txBody>
              <a:bodyPr wrap="square" rtlCol="0">
                <a:spAutoFit/>
              </a:bodyPr>
              <a:lstStyle/>
              <a:p>
                <a:pPr algn="ctr"/>
                <a:r>
                  <a:rPr lang="en-US" sz="1200" b="1" dirty="0">
                    <a:solidFill>
                      <a:srgbClr val="0000FF"/>
                    </a:solidFill>
                    <a:latin typeface="Arial"/>
                    <a:cs typeface="Arial"/>
                  </a:rPr>
                  <a:t>Five Z-</a:t>
                </a:r>
                <a:r>
                  <a:rPr lang="en-US" sz="1200" b="1" dirty="0" smtClean="0">
                    <a:solidFill>
                      <a:srgbClr val="0000FF"/>
                    </a:solidFill>
                    <a:latin typeface="Arial"/>
                    <a:cs typeface="Arial"/>
                  </a:rPr>
                  <a:t>Rs</a:t>
                </a:r>
                <a:endParaRPr lang="en-US" sz="1200" b="1" dirty="0">
                  <a:solidFill>
                    <a:srgbClr val="0000FF"/>
                  </a:solidFill>
                  <a:latin typeface="Arial"/>
                  <a:cs typeface="Arial"/>
                </a:endParaRPr>
              </a:p>
            </p:txBody>
          </p:sp>
          <p:sp>
            <p:nvSpPr>
              <p:cNvPr id="28" name="TextBox 27"/>
              <p:cNvSpPr txBox="1"/>
              <p:nvPr/>
            </p:nvSpPr>
            <p:spPr>
              <a:xfrm>
                <a:off x="2300886" y="5395985"/>
                <a:ext cx="1960292" cy="276999"/>
              </a:xfrm>
              <a:prstGeom prst="rect">
                <a:avLst/>
              </a:prstGeom>
              <a:noFill/>
            </p:spPr>
            <p:txBody>
              <a:bodyPr wrap="square" rtlCol="0">
                <a:spAutoFit/>
              </a:bodyPr>
              <a:lstStyle/>
              <a:p>
                <a:pPr algn="ctr"/>
                <a:r>
                  <a:rPr lang="en-US" sz="1200" b="1" dirty="0">
                    <a:solidFill>
                      <a:srgbClr val="0000FF"/>
                    </a:solidFill>
                    <a:latin typeface="Arial"/>
                    <a:cs typeface="Arial"/>
                  </a:rPr>
                  <a:t>1 km, 5 min</a:t>
                </a:r>
              </a:p>
            </p:txBody>
          </p:sp>
        </p:grpSp>
      </p:grpSp>
      <p:grpSp>
        <p:nvGrpSpPr>
          <p:cNvPr id="44" name="Group 43"/>
          <p:cNvGrpSpPr/>
          <p:nvPr/>
        </p:nvGrpSpPr>
        <p:grpSpPr>
          <a:xfrm>
            <a:off x="4267891" y="2123802"/>
            <a:ext cx="4411584" cy="3862205"/>
            <a:chOff x="4267891" y="2029722"/>
            <a:chExt cx="4411584" cy="3862205"/>
          </a:xfrm>
        </p:grpSpPr>
        <p:sp>
          <p:nvSpPr>
            <p:cNvPr id="29" name="TextBox 28"/>
            <p:cNvSpPr txBox="1"/>
            <p:nvPr/>
          </p:nvSpPr>
          <p:spPr>
            <a:xfrm>
              <a:off x="4963417" y="2029722"/>
              <a:ext cx="3021844" cy="338554"/>
            </a:xfrm>
            <a:prstGeom prst="rect">
              <a:avLst/>
            </a:prstGeom>
            <a:noFill/>
          </p:spPr>
          <p:txBody>
            <a:bodyPr wrap="square" rtlCol="0">
              <a:spAutoFit/>
            </a:bodyPr>
            <a:lstStyle/>
            <a:p>
              <a:pPr algn="ctr"/>
              <a:r>
                <a:rPr lang="en-US" sz="1600" b="1" dirty="0">
                  <a:solidFill>
                    <a:srgbClr val="FFFFFF"/>
                  </a:solidFill>
                  <a:latin typeface="Arial"/>
                  <a:cs typeface="Arial"/>
                </a:rPr>
                <a:t>Present “</a:t>
              </a:r>
              <a:r>
                <a:rPr lang="en-US" sz="1600" b="1" dirty="0" smtClean="0">
                  <a:solidFill>
                    <a:srgbClr val="FFFFFF"/>
                  </a:solidFill>
                  <a:latin typeface="Arial"/>
                  <a:cs typeface="Arial"/>
                </a:rPr>
                <a:t>Q3” radar QPE</a:t>
              </a:r>
              <a:endParaRPr lang="en-US" sz="1600" b="1" dirty="0">
                <a:solidFill>
                  <a:srgbClr val="FFFFFF"/>
                </a:solidFill>
                <a:latin typeface="Arial"/>
                <a:cs typeface="Arial"/>
              </a:endParaRPr>
            </a:p>
          </p:txBody>
        </p:sp>
        <p:sp>
          <p:nvSpPr>
            <p:cNvPr id="30" name="TextBox 29"/>
            <p:cNvSpPr txBox="1"/>
            <p:nvPr/>
          </p:nvSpPr>
          <p:spPr>
            <a:xfrm>
              <a:off x="4644302" y="2361854"/>
              <a:ext cx="1624201" cy="307777"/>
            </a:xfrm>
            <a:prstGeom prst="rect">
              <a:avLst/>
            </a:prstGeom>
            <a:noFill/>
          </p:spPr>
          <p:txBody>
            <a:bodyPr wrap="square" rtlCol="0">
              <a:spAutoFit/>
            </a:bodyPr>
            <a:lstStyle/>
            <a:p>
              <a:pPr algn="ctr"/>
              <a:r>
                <a:rPr lang="en-US" sz="1400" b="1" dirty="0" smtClean="0">
                  <a:latin typeface="Arial"/>
                  <a:cs typeface="Arial"/>
                </a:rPr>
                <a:t>Features</a:t>
              </a:r>
              <a:endParaRPr lang="en-US" sz="1400" b="1" dirty="0">
                <a:latin typeface="Arial"/>
                <a:cs typeface="Arial"/>
              </a:endParaRPr>
            </a:p>
          </p:txBody>
        </p:sp>
        <p:sp>
          <p:nvSpPr>
            <p:cNvPr id="32" name="TextBox 31"/>
            <p:cNvSpPr txBox="1"/>
            <p:nvPr/>
          </p:nvSpPr>
          <p:spPr>
            <a:xfrm>
              <a:off x="4500934" y="2804177"/>
              <a:ext cx="1960292" cy="276999"/>
            </a:xfrm>
            <a:prstGeom prst="rect">
              <a:avLst/>
            </a:prstGeom>
            <a:noFill/>
          </p:spPr>
          <p:txBody>
            <a:bodyPr wrap="square" rtlCol="0">
              <a:spAutoFit/>
            </a:bodyPr>
            <a:lstStyle/>
            <a:p>
              <a:pPr algn="ctr"/>
              <a:r>
                <a:rPr lang="en-US" sz="1200" b="1" dirty="0">
                  <a:solidFill>
                    <a:schemeClr val="accent3"/>
                  </a:solidFill>
                  <a:latin typeface="Arial"/>
                  <a:cs typeface="Arial"/>
                </a:rPr>
                <a:t>Dual-pol radar data QC</a:t>
              </a:r>
            </a:p>
          </p:txBody>
        </p:sp>
        <p:sp>
          <p:nvSpPr>
            <p:cNvPr id="33" name="TextBox 32"/>
            <p:cNvSpPr txBox="1"/>
            <p:nvPr/>
          </p:nvSpPr>
          <p:spPr>
            <a:xfrm>
              <a:off x="4473870" y="3398361"/>
              <a:ext cx="1960292" cy="461665"/>
            </a:xfrm>
            <a:prstGeom prst="rect">
              <a:avLst/>
            </a:prstGeom>
            <a:noFill/>
          </p:spPr>
          <p:txBody>
            <a:bodyPr wrap="square" rtlCol="0">
              <a:spAutoFit/>
            </a:bodyPr>
            <a:lstStyle/>
            <a:p>
              <a:pPr algn="ctr" defTabSz="914400">
                <a:defRPr/>
              </a:pPr>
              <a:r>
                <a:rPr lang="en-US" sz="1200" b="1" dirty="0" smtClean="0">
                  <a:solidFill>
                    <a:schemeClr val="accent3"/>
                  </a:solidFill>
                  <a:latin typeface="Arial"/>
                  <a:cs typeface="Arial"/>
                </a:rPr>
                <a:t>Automated </a:t>
              </a:r>
              <a:r>
                <a:rPr lang="en-US" sz="1200" b="1" dirty="0">
                  <a:solidFill>
                    <a:schemeClr val="accent3"/>
                  </a:solidFill>
                  <a:latin typeface="Arial"/>
                  <a:cs typeface="Arial"/>
                </a:rPr>
                <a:t>precipitation </a:t>
              </a:r>
              <a:r>
                <a:rPr lang="en-US" sz="1200" b="1" dirty="0" smtClean="0">
                  <a:solidFill>
                    <a:schemeClr val="accent3"/>
                  </a:solidFill>
                  <a:latin typeface="Arial"/>
                  <a:cs typeface="Arial"/>
                </a:rPr>
                <a:t>classification</a:t>
              </a:r>
              <a:endParaRPr lang="en-US" sz="1200" b="1" dirty="0">
                <a:solidFill>
                  <a:schemeClr val="accent3"/>
                </a:solidFill>
                <a:latin typeface="Arial"/>
                <a:cs typeface="Arial"/>
              </a:endParaRPr>
            </a:p>
          </p:txBody>
        </p:sp>
        <p:sp>
          <p:nvSpPr>
            <p:cNvPr id="34" name="TextBox 33"/>
            <p:cNvSpPr txBox="1"/>
            <p:nvPr/>
          </p:nvSpPr>
          <p:spPr>
            <a:xfrm>
              <a:off x="4433003" y="4020845"/>
              <a:ext cx="2069092" cy="646331"/>
            </a:xfrm>
            <a:prstGeom prst="rect">
              <a:avLst/>
            </a:prstGeom>
            <a:noFill/>
          </p:spPr>
          <p:txBody>
            <a:bodyPr wrap="square" rtlCol="0">
              <a:spAutoFit/>
            </a:bodyPr>
            <a:lstStyle/>
            <a:p>
              <a:pPr algn="ctr" defTabSz="914400">
                <a:defRPr/>
              </a:pPr>
              <a:r>
                <a:rPr lang="en-US" sz="1200" b="1" dirty="0">
                  <a:solidFill>
                    <a:schemeClr val="accent3"/>
                  </a:solidFill>
                  <a:latin typeface="Arial"/>
                  <a:cs typeface="Arial"/>
                </a:rPr>
                <a:t>Probability of Warm Rain;</a:t>
              </a:r>
            </a:p>
            <a:p>
              <a:pPr algn="ctr" defTabSz="914400">
                <a:defRPr/>
              </a:pPr>
              <a:r>
                <a:rPr lang="en-US" sz="1200" b="1" dirty="0">
                  <a:solidFill>
                    <a:schemeClr val="accent3"/>
                  </a:solidFill>
                  <a:latin typeface="Arial"/>
                  <a:cs typeface="Arial"/>
                </a:rPr>
                <a:t>Weighted mean of multi Z-</a:t>
              </a:r>
              <a:r>
                <a:rPr lang="en-US" sz="1200" b="1" dirty="0" smtClean="0">
                  <a:solidFill>
                    <a:schemeClr val="accent3"/>
                  </a:solidFill>
                  <a:latin typeface="Arial"/>
                  <a:cs typeface="Arial"/>
                </a:rPr>
                <a:t>Rs</a:t>
              </a:r>
              <a:endParaRPr lang="en-US" sz="1200" b="1" dirty="0">
                <a:solidFill>
                  <a:schemeClr val="accent3"/>
                </a:solidFill>
                <a:latin typeface="Arial"/>
                <a:cs typeface="Arial"/>
              </a:endParaRPr>
            </a:p>
          </p:txBody>
        </p:sp>
        <p:sp>
          <p:nvSpPr>
            <p:cNvPr id="35" name="TextBox 34"/>
            <p:cNvSpPr txBox="1"/>
            <p:nvPr/>
          </p:nvSpPr>
          <p:spPr>
            <a:xfrm>
              <a:off x="4267891" y="4743030"/>
              <a:ext cx="2344642" cy="461665"/>
            </a:xfrm>
            <a:prstGeom prst="rect">
              <a:avLst/>
            </a:prstGeom>
            <a:noFill/>
          </p:spPr>
          <p:txBody>
            <a:bodyPr wrap="square" rtlCol="0">
              <a:spAutoFit/>
            </a:bodyPr>
            <a:lstStyle/>
            <a:p>
              <a:pPr algn="ctr"/>
              <a:r>
                <a:rPr lang="en-US" sz="1200" b="1" dirty="0">
                  <a:solidFill>
                    <a:schemeClr val="accent3"/>
                  </a:solidFill>
                  <a:latin typeface="Arial"/>
                  <a:cs typeface="Arial"/>
                </a:rPr>
                <a:t>Vertical Profile of Reflectivity (VPR) correction</a:t>
              </a:r>
            </a:p>
          </p:txBody>
        </p:sp>
        <p:sp>
          <p:nvSpPr>
            <p:cNvPr id="36" name="TextBox 35"/>
            <p:cNvSpPr txBox="1"/>
            <p:nvPr/>
          </p:nvSpPr>
          <p:spPr>
            <a:xfrm>
              <a:off x="4401451" y="5396609"/>
              <a:ext cx="2041082" cy="276999"/>
            </a:xfrm>
            <a:prstGeom prst="rect">
              <a:avLst/>
            </a:prstGeom>
            <a:noFill/>
          </p:spPr>
          <p:txBody>
            <a:bodyPr wrap="square" rtlCol="0">
              <a:spAutoFit/>
            </a:bodyPr>
            <a:lstStyle/>
            <a:p>
              <a:pPr algn="ctr"/>
              <a:r>
                <a:rPr lang="en-US" sz="1200" b="1" dirty="0">
                  <a:solidFill>
                    <a:schemeClr val="accent3"/>
                  </a:solidFill>
                  <a:latin typeface="Arial"/>
                  <a:cs typeface="Arial"/>
                </a:rPr>
                <a:t>1 km, 2 min</a:t>
              </a:r>
            </a:p>
          </p:txBody>
        </p:sp>
        <p:sp>
          <p:nvSpPr>
            <p:cNvPr id="31" name="TextBox 30"/>
            <p:cNvSpPr txBox="1"/>
            <p:nvPr/>
          </p:nvSpPr>
          <p:spPr>
            <a:xfrm>
              <a:off x="6798408" y="2362391"/>
              <a:ext cx="1677781" cy="307777"/>
            </a:xfrm>
            <a:prstGeom prst="rect">
              <a:avLst/>
            </a:prstGeom>
            <a:noFill/>
          </p:spPr>
          <p:txBody>
            <a:bodyPr wrap="square" rtlCol="0">
              <a:spAutoFit/>
            </a:bodyPr>
            <a:lstStyle/>
            <a:p>
              <a:pPr algn="ctr"/>
              <a:r>
                <a:rPr lang="en-US" sz="1400" b="1" dirty="0" smtClean="0">
                  <a:latin typeface="Arial"/>
                  <a:cs typeface="Arial"/>
                </a:rPr>
                <a:t>Impacts</a:t>
              </a:r>
              <a:endParaRPr lang="en-US" sz="1400" b="1" dirty="0">
                <a:latin typeface="Arial"/>
                <a:cs typeface="Arial"/>
              </a:endParaRPr>
            </a:p>
          </p:txBody>
        </p:sp>
        <p:sp>
          <p:nvSpPr>
            <p:cNvPr id="37" name="TextBox 36"/>
            <p:cNvSpPr txBox="1"/>
            <p:nvPr/>
          </p:nvSpPr>
          <p:spPr>
            <a:xfrm>
              <a:off x="6743189" y="2748951"/>
              <a:ext cx="1788220" cy="461665"/>
            </a:xfrm>
            <a:prstGeom prst="rect">
              <a:avLst/>
            </a:prstGeom>
            <a:noFill/>
          </p:spPr>
          <p:txBody>
            <a:bodyPr wrap="square" rtlCol="0">
              <a:spAutoFit/>
            </a:bodyPr>
            <a:lstStyle/>
            <a:p>
              <a:pPr algn="ctr"/>
              <a:r>
                <a:rPr lang="en-US" sz="1200" dirty="0" smtClean="0">
                  <a:latin typeface="Arial"/>
                  <a:cs typeface="Arial"/>
                </a:rPr>
                <a:t>Elimination of </a:t>
              </a:r>
              <a:r>
                <a:rPr lang="en-US" sz="1200" dirty="0">
                  <a:latin typeface="Arial"/>
                  <a:cs typeface="Arial"/>
                </a:rPr>
                <a:t>non-meteorological echoes</a:t>
              </a:r>
            </a:p>
          </p:txBody>
        </p:sp>
        <p:sp>
          <p:nvSpPr>
            <p:cNvPr id="38" name="TextBox 37"/>
            <p:cNvSpPr txBox="1"/>
            <p:nvPr/>
          </p:nvSpPr>
          <p:spPr>
            <a:xfrm>
              <a:off x="6640141" y="3572897"/>
              <a:ext cx="1960291" cy="646331"/>
            </a:xfrm>
            <a:prstGeom prst="rect">
              <a:avLst/>
            </a:prstGeom>
            <a:noFill/>
          </p:spPr>
          <p:txBody>
            <a:bodyPr wrap="square" rtlCol="0">
              <a:spAutoFit/>
            </a:bodyPr>
            <a:lstStyle/>
            <a:p>
              <a:pPr algn="ctr" defTabSz="914400">
                <a:defRPr/>
              </a:pPr>
              <a:r>
                <a:rPr lang="en-US" sz="1200" dirty="0">
                  <a:latin typeface="Arial"/>
                  <a:cs typeface="Arial"/>
                </a:rPr>
                <a:t>More accurate spatial distributions of precipitation</a:t>
              </a:r>
            </a:p>
          </p:txBody>
        </p:sp>
        <p:sp>
          <p:nvSpPr>
            <p:cNvPr id="39" name="TextBox 38"/>
            <p:cNvSpPr txBox="1"/>
            <p:nvPr/>
          </p:nvSpPr>
          <p:spPr>
            <a:xfrm>
              <a:off x="6585468" y="4730556"/>
              <a:ext cx="2056380" cy="461665"/>
            </a:xfrm>
            <a:prstGeom prst="rect">
              <a:avLst/>
            </a:prstGeom>
            <a:noFill/>
          </p:spPr>
          <p:txBody>
            <a:bodyPr wrap="square" rtlCol="0">
              <a:spAutoFit/>
            </a:bodyPr>
            <a:lstStyle/>
            <a:p>
              <a:pPr algn="ctr" defTabSz="914400">
                <a:defRPr/>
              </a:pPr>
              <a:r>
                <a:rPr lang="en-US" sz="1200" dirty="0">
                  <a:latin typeface="Arial"/>
                  <a:cs typeface="Arial"/>
                </a:rPr>
                <a:t>Mitigated range-dependent radar QPE error</a:t>
              </a:r>
            </a:p>
          </p:txBody>
        </p:sp>
        <p:sp>
          <p:nvSpPr>
            <p:cNvPr id="40" name="TextBox 39"/>
            <p:cNvSpPr txBox="1"/>
            <p:nvPr/>
          </p:nvSpPr>
          <p:spPr>
            <a:xfrm>
              <a:off x="6623095" y="5245596"/>
              <a:ext cx="2056380" cy="646331"/>
            </a:xfrm>
            <a:prstGeom prst="rect">
              <a:avLst/>
            </a:prstGeom>
            <a:noFill/>
          </p:spPr>
          <p:txBody>
            <a:bodyPr wrap="square" rtlCol="0">
              <a:spAutoFit/>
            </a:bodyPr>
            <a:lstStyle/>
            <a:p>
              <a:pPr algn="ctr"/>
              <a:r>
                <a:rPr lang="en-US" sz="1200" dirty="0">
                  <a:latin typeface="Arial"/>
                  <a:cs typeface="Arial"/>
                </a:rPr>
                <a:t>Higher-resolution for flash flood and urban hydrology applications</a:t>
              </a:r>
            </a:p>
          </p:txBody>
        </p:sp>
      </p:grpSp>
      <p:grpSp>
        <p:nvGrpSpPr>
          <p:cNvPr id="46" name="Group 45"/>
          <p:cNvGrpSpPr/>
          <p:nvPr/>
        </p:nvGrpSpPr>
        <p:grpSpPr>
          <a:xfrm>
            <a:off x="4358393" y="5969000"/>
            <a:ext cx="2170962" cy="689142"/>
            <a:chOff x="4342715" y="5969000"/>
            <a:chExt cx="2170962" cy="689142"/>
          </a:xfrm>
        </p:grpSpPr>
        <p:sp>
          <p:nvSpPr>
            <p:cNvPr id="42" name="TextBox 41"/>
            <p:cNvSpPr txBox="1"/>
            <p:nvPr/>
          </p:nvSpPr>
          <p:spPr>
            <a:xfrm>
              <a:off x="4342715" y="6350365"/>
              <a:ext cx="2170962" cy="307777"/>
            </a:xfrm>
            <a:prstGeom prst="rect">
              <a:avLst/>
            </a:prstGeom>
            <a:solidFill>
              <a:schemeClr val="bg1"/>
            </a:solidFill>
            <a:ln>
              <a:solidFill>
                <a:srgbClr val="800000"/>
              </a:solidFill>
            </a:ln>
          </p:spPr>
          <p:txBody>
            <a:bodyPr wrap="none" rtlCol="0">
              <a:spAutoFit/>
            </a:bodyPr>
            <a:lstStyle/>
            <a:p>
              <a:r>
                <a:rPr lang="en-US" sz="1400" dirty="0" smtClean="0">
                  <a:solidFill>
                    <a:srgbClr val="800000"/>
                  </a:solidFill>
                  <a:latin typeface="Arial"/>
                  <a:cs typeface="Arial"/>
                </a:rPr>
                <a:t>Operational in Sep. 2014</a:t>
              </a:r>
              <a:endParaRPr lang="en-US" sz="1400" dirty="0">
                <a:solidFill>
                  <a:srgbClr val="800000"/>
                </a:solidFill>
                <a:latin typeface="Arial"/>
                <a:cs typeface="Arial"/>
              </a:endParaRPr>
            </a:p>
          </p:txBody>
        </p:sp>
        <p:cxnSp>
          <p:nvCxnSpPr>
            <p:cNvPr id="9" name="Straight Arrow Connector 8"/>
            <p:cNvCxnSpPr>
              <a:stCxn id="42" idx="0"/>
            </p:cNvCxnSpPr>
            <p:nvPr/>
          </p:nvCxnSpPr>
          <p:spPr>
            <a:xfrm flipH="1" flipV="1">
              <a:off x="5426272" y="5969000"/>
              <a:ext cx="1924" cy="381365"/>
            </a:xfrm>
            <a:prstGeom prst="straightConnector1">
              <a:avLst/>
            </a:prstGeom>
            <a:ln>
              <a:solidFill>
                <a:srgbClr val="800000"/>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065126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up)">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wipe(up)">
                                      <p:cBhvr>
                                        <p:cTn id="12" dur="5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additive="base">
                                        <p:cTn id="22" dur="500" fill="hold"/>
                                        <p:tgtEl>
                                          <p:spTgt spid="46"/>
                                        </p:tgtEl>
                                        <p:attrNameLst>
                                          <p:attrName>ppt_x</p:attrName>
                                        </p:attrNameLst>
                                      </p:cBhvr>
                                      <p:tavLst>
                                        <p:tav tm="0">
                                          <p:val>
                                            <p:strVal val="#ppt_x"/>
                                          </p:val>
                                        </p:tav>
                                        <p:tav tm="100000">
                                          <p:val>
                                            <p:strVal val="#ppt_x"/>
                                          </p:val>
                                        </p:tav>
                                      </p:tavLst>
                                    </p:anim>
                                    <p:anim calcmode="lin" valueType="num">
                                      <p:cBhvr additive="base">
                                        <p:cTn id="23"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772582"/>
            <a:ext cx="7583488" cy="763671"/>
          </a:xfrm>
        </p:spPr>
        <p:txBody>
          <a:bodyPr/>
          <a:lstStyle/>
          <a:p>
            <a:r>
              <a:rPr lang="en-US" dirty="0" smtClean="0">
                <a:latin typeface="Arial"/>
                <a:cs typeface="Arial"/>
              </a:rPr>
              <a:t>Quality (single-pol QC 2009)</a:t>
            </a:r>
            <a:endParaRPr lang="en-US" dirty="0">
              <a:latin typeface="Arial"/>
              <a:cs typeface="Arial"/>
            </a:endParaRPr>
          </a:p>
        </p:txBody>
      </p:sp>
      <p:sp>
        <p:nvSpPr>
          <p:cNvPr id="5" name="Slide Number Placeholder 4"/>
          <p:cNvSpPr>
            <a:spLocks noGrp="1"/>
          </p:cNvSpPr>
          <p:nvPr>
            <p:ph type="sldNum" sz="quarter" idx="4"/>
          </p:nvPr>
        </p:nvSpPr>
        <p:spPr/>
        <p:txBody>
          <a:bodyPr/>
          <a:lstStyle/>
          <a:p>
            <a:fld id="{2AE81A39-2840-ED4D-A514-D08330109612}" type="slidenum">
              <a:rPr lang="en-US" smtClean="0">
                <a:latin typeface="Arial"/>
                <a:cs typeface="Arial"/>
              </a:rPr>
              <a:pPr/>
              <a:t>5</a:t>
            </a:fld>
            <a:endParaRPr lang="en-US" dirty="0">
              <a:latin typeface="Arial"/>
              <a:cs typeface="Arial"/>
            </a:endParaRPr>
          </a:p>
        </p:txBody>
      </p:sp>
      <p:pic>
        <p:nvPicPr>
          <p:cNvPr id="3" name="Picture 2"/>
          <p:cNvPicPr>
            <a:picLocks noChangeAspect="1"/>
          </p:cNvPicPr>
          <p:nvPr/>
        </p:nvPicPr>
        <p:blipFill rotWithShape="1">
          <a:blip r:embed="rId3"/>
          <a:srcRect b="12620"/>
          <a:stretch/>
        </p:blipFill>
        <p:spPr>
          <a:xfrm>
            <a:off x="1296474" y="1811965"/>
            <a:ext cx="6623190" cy="4572000"/>
          </a:xfrm>
          <a:prstGeom prst="rect">
            <a:avLst/>
          </a:prstGeom>
        </p:spPr>
      </p:pic>
      <p:pic>
        <p:nvPicPr>
          <p:cNvPr id="6" name="Picture 5"/>
          <p:cNvPicPr>
            <a:picLocks noChangeAspect="1"/>
          </p:cNvPicPr>
          <p:nvPr/>
        </p:nvPicPr>
        <p:blipFill rotWithShape="1">
          <a:blip r:embed="rId4"/>
          <a:srcRect b="12483"/>
          <a:stretch/>
        </p:blipFill>
        <p:spPr>
          <a:xfrm>
            <a:off x="1297432" y="1825647"/>
            <a:ext cx="6612809" cy="4572000"/>
          </a:xfrm>
          <a:prstGeom prst="rect">
            <a:avLst/>
          </a:prstGeom>
        </p:spPr>
      </p:pic>
      <p:sp>
        <p:nvSpPr>
          <p:cNvPr id="4" name="Oval 3"/>
          <p:cNvSpPr/>
          <p:nvPr/>
        </p:nvSpPr>
        <p:spPr>
          <a:xfrm>
            <a:off x="4748875" y="3617103"/>
            <a:ext cx="993950" cy="994013"/>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5439665" y="4859619"/>
            <a:ext cx="744916" cy="704093"/>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4364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772582"/>
            <a:ext cx="7583488" cy="763671"/>
          </a:xfrm>
        </p:spPr>
        <p:txBody>
          <a:bodyPr/>
          <a:lstStyle/>
          <a:p>
            <a:r>
              <a:rPr lang="en-US" dirty="0" smtClean="0">
                <a:latin typeface="Arial"/>
                <a:cs typeface="Arial"/>
              </a:rPr>
              <a:t>Quality (dual</a:t>
            </a:r>
            <a:r>
              <a:rPr lang="en-US" smtClean="0">
                <a:latin typeface="Arial"/>
                <a:cs typeface="Arial"/>
              </a:rPr>
              <a:t>-pol QC </a:t>
            </a:r>
            <a:r>
              <a:rPr lang="en-US" dirty="0" smtClean="0">
                <a:latin typeface="Arial"/>
                <a:cs typeface="Arial"/>
              </a:rPr>
              <a:t>present)</a:t>
            </a:r>
            <a:endParaRPr lang="en-US" dirty="0">
              <a:latin typeface="Arial"/>
              <a:cs typeface="Arial"/>
            </a:endParaRPr>
          </a:p>
        </p:txBody>
      </p:sp>
      <p:sp>
        <p:nvSpPr>
          <p:cNvPr id="5" name="Slide Number Placeholder 4"/>
          <p:cNvSpPr>
            <a:spLocks noGrp="1"/>
          </p:cNvSpPr>
          <p:nvPr>
            <p:ph type="sldNum" sz="quarter" idx="4"/>
          </p:nvPr>
        </p:nvSpPr>
        <p:spPr/>
        <p:txBody>
          <a:bodyPr/>
          <a:lstStyle/>
          <a:p>
            <a:fld id="{2AE81A39-2840-ED4D-A514-D08330109612}" type="slidenum">
              <a:rPr lang="en-US" smtClean="0">
                <a:latin typeface="Arial"/>
                <a:cs typeface="Arial"/>
              </a:rPr>
              <a:pPr/>
              <a:t>6</a:t>
            </a:fld>
            <a:endParaRPr lang="en-US" dirty="0">
              <a:latin typeface="Arial"/>
              <a:cs typeface="Arial"/>
            </a:endParaRPr>
          </a:p>
        </p:txBody>
      </p:sp>
      <p:pic>
        <p:nvPicPr>
          <p:cNvPr id="3" name="Picture 2"/>
          <p:cNvPicPr>
            <a:picLocks noChangeAspect="1"/>
          </p:cNvPicPr>
          <p:nvPr/>
        </p:nvPicPr>
        <p:blipFill rotWithShape="1">
          <a:blip r:embed="rId3"/>
          <a:srcRect b="12512"/>
          <a:stretch/>
        </p:blipFill>
        <p:spPr>
          <a:xfrm>
            <a:off x="1325268" y="1863492"/>
            <a:ext cx="6615056" cy="4572000"/>
          </a:xfrm>
          <a:prstGeom prst="rect">
            <a:avLst/>
          </a:prstGeom>
        </p:spPr>
      </p:pic>
      <p:pic>
        <p:nvPicPr>
          <p:cNvPr id="6" name="Picture 5"/>
          <p:cNvPicPr>
            <a:picLocks noChangeAspect="1"/>
          </p:cNvPicPr>
          <p:nvPr/>
        </p:nvPicPr>
        <p:blipFill rotWithShape="1">
          <a:blip r:embed="rId4"/>
          <a:srcRect b="12915"/>
          <a:stretch/>
        </p:blipFill>
        <p:spPr>
          <a:xfrm>
            <a:off x="1311146" y="1854261"/>
            <a:ext cx="6645635" cy="4572000"/>
          </a:xfrm>
          <a:prstGeom prst="rect">
            <a:avLst/>
          </a:prstGeom>
        </p:spPr>
      </p:pic>
      <p:sp>
        <p:nvSpPr>
          <p:cNvPr id="7" name="Oval 6"/>
          <p:cNvSpPr/>
          <p:nvPr/>
        </p:nvSpPr>
        <p:spPr>
          <a:xfrm>
            <a:off x="5038777" y="3976051"/>
            <a:ext cx="980145" cy="786927"/>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8219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276" y="345581"/>
            <a:ext cx="8675891" cy="1143000"/>
          </a:xfrm>
        </p:spPr>
        <p:txBody>
          <a:bodyPr>
            <a:normAutofit/>
          </a:bodyPr>
          <a:lstStyle/>
          <a:p>
            <a:r>
              <a:rPr lang="en-US" dirty="0" smtClean="0">
                <a:latin typeface="Arial"/>
                <a:cs typeface="Arial"/>
              </a:rPr>
              <a:t>Quality (precipitation classification)</a:t>
            </a:r>
            <a:endParaRPr lang="en-US" dirty="0">
              <a:latin typeface="Arial"/>
              <a:cs typeface="Arial"/>
            </a:endParaRPr>
          </a:p>
        </p:txBody>
      </p:sp>
      <p:sp>
        <p:nvSpPr>
          <p:cNvPr id="5" name="Slide Number Placeholder 4"/>
          <p:cNvSpPr>
            <a:spLocks noGrp="1"/>
          </p:cNvSpPr>
          <p:nvPr>
            <p:ph type="sldNum" sz="quarter" idx="4"/>
          </p:nvPr>
        </p:nvSpPr>
        <p:spPr/>
        <p:txBody>
          <a:bodyPr/>
          <a:lstStyle/>
          <a:p>
            <a:fld id="{2AE81A39-2840-ED4D-A514-D08330109612}" type="slidenum">
              <a:rPr lang="en-US" smtClean="0"/>
              <a:pPr/>
              <a:t>7</a:t>
            </a:fld>
            <a:endParaRPr lang="en-US" dirty="0"/>
          </a:p>
        </p:txBody>
      </p:sp>
      <p:pic>
        <p:nvPicPr>
          <p:cNvPr id="3" name="Picture 2"/>
          <p:cNvPicPr>
            <a:picLocks noChangeAspect="1"/>
          </p:cNvPicPr>
          <p:nvPr/>
        </p:nvPicPr>
        <p:blipFill rotWithShape="1">
          <a:blip r:embed="rId3"/>
          <a:srcRect b="12474"/>
          <a:stretch/>
        </p:blipFill>
        <p:spPr>
          <a:xfrm>
            <a:off x="750175" y="1511318"/>
            <a:ext cx="7754445" cy="5346682"/>
          </a:xfrm>
          <a:prstGeom prst="rect">
            <a:avLst/>
          </a:prstGeom>
        </p:spPr>
      </p:pic>
      <p:pic>
        <p:nvPicPr>
          <p:cNvPr id="6" name="Picture 5"/>
          <p:cNvPicPr>
            <a:picLocks noChangeAspect="1"/>
          </p:cNvPicPr>
          <p:nvPr/>
        </p:nvPicPr>
        <p:blipFill rotWithShape="1">
          <a:blip r:embed="rId4"/>
          <a:srcRect l="17065" b="26054"/>
          <a:stretch/>
        </p:blipFill>
        <p:spPr>
          <a:xfrm>
            <a:off x="5134919" y="6084564"/>
            <a:ext cx="3306346" cy="680303"/>
          </a:xfrm>
          <a:prstGeom prst="rect">
            <a:avLst/>
          </a:prstGeom>
          <a:ln w="28575" cmpd="sng">
            <a:solidFill>
              <a:schemeClr val="bg1"/>
            </a:solidFill>
          </a:ln>
        </p:spPr>
      </p:pic>
      <p:sp>
        <p:nvSpPr>
          <p:cNvPr id="4" name="Freeform 3"/>
          <p:cNvSpPr/>
          <p:nvPr/>
        </p:nvSpPr>
        <p:spPr>
          <a:xfrm>
            <a:off x="842097" y="2374587"/>
            <a:ext cx="7661702" cy="2899205"/>
          </a:xfrm>
          <a:custGeom>
            <a:avLst/>
            <a:gdLst>
              <a:gd name="connsiteX0" fmla="*/ 7661702 w 7661702"/>
              <a:gd name="connsiteY0" fmla="*/ 0 h 2899205"/>
              <a:gd name="connsiteX1" fmla="*/ 7247556 w 7661702"/>
              <a:gd name="connsiteY1" fmla="*/ 234697 h 2899205"/>
              <a:gd name="connsiteX2" fmla="*/ 6709166 w 7661702"/>
              <a:gd name="connsiteY2" fmla="*/ 455589 h 2899205"/>
              <a:gd name="connsiteX3" fmla="*/ 6543508 w 7661702"/>
              <a:gd name="connsiteY3" fmla="*/ 345143 h 2899205"/>
              <a:gd name="connsiteX4" fmla="*/ 6626337 w 7661702"/>
              <a:gd name="connsiteY4" fmla="*/ 124251 h 2899205"/>
              <a:gd name="connsiteX5" fmla="*/ 6433069 w 7661702"/>
              <a:gd name="connsiteY5" fmla="*/ 55223 h 2899205"/>
              <a:gd name="connsiteX6" fmla="*/ 6046533 w 7661702"/>
              <a:gd name="connsiteY6" fmla="*/ 345143 h 2899205"/>
              <a:gd name="connsiteX7" fmla="*/ 5825655 w 7661702"/>
              <a:gd name="connsiteY7" fmla="*/ 303726 h 2899205"/>
              <a:gd name="connsiteX8" fmla="*/ 5480533 w 7661702"/>
              <a:gd name="connsiteY8" fmla="*/ 414172 h 2899205"/>
              <a:gd name="connsiteX9" fmla="*/ 5204436 w 7661702"/>
              <a:gd name="connsiteY9" fmla="*/ 497006 h 2899205"/>
              <a:gd name="connsiteX10" fmla="*/ 4748875 w 7661702"/>
              <a:gd name="connsiteY10" fmla="*/ 566035 h 2899205"/>
              <a:gd name="connsiteX11" fmla="*/ 4403753 w 7661702"/>
              <a:gd name="connsiteY11" fmla="*/ 593647 h 2899205"/>
              <a:gd name="connsiteX12" fmla="*/ 4224290 w 7661702"/>
              <a:gd name="connsiteY12" fmla="*/ 566035 h 2899205"/>
              <a:gd name="connsiteX13" fmla="*/ 3851558 w 7661702"/>
              <a:gd name="connsiteY13" fmla="*/ 814538 h 2899205"/>
              <a:gd name="connsiteX14" fmla="*/ 3492632 w 7661702"/>
              <a:gd name="connsiteY14" fmla="*/ 842150 h 2899205"/>
              <a:gd name="connsiteX15" fmla="*/ 3313169 w 7661702"/>
              <a:gd name="connsiteY15" fmla="*/ 897373 h 2899205"/>
              <a:gd name="connsiteX16" fmla="*/ 3050876 w 7661702"/>
              <a:gd name="connsiteY16" fmla="*/ 924984 h 2899205"/>
              <a:gd name="connsiteX17" fmla="*/ 2981852 w 7661702"/>
              <a:gd name="connsiteY17" fmla="*/ 1228710 h 2899205"/>
              <a:gd name="connsiteX18" fmla="*/ 2981852 w 7661702"/>
              <a:gd name="connsiteY18" fmla="*/ 1380574 h 2899205"/>
              <a:gd name="connsiteX19" fmla="*/ 2512486 w 7661702"/>
              <a:gd name="connsiteY19" fmla="*/ 1918997 h 2899205"/>
              <a:gd name="connsiteX20" fmla="*/ 2346828 w 7661702"/>
              <a:gd name="connsiteY20" fmla="*/ 1960415 h 2899205"/>
              <a:gd name="connsiteX21" fmla="*/ 2098340 w 7661702"/>
              <a:gd name="connsiteY21" fmla="*/ 1808551 h 2899205"/>
              <a:gd name="connsiteX22" fmla="*/ 1918877 w 7661702"/>
              <a:gd name="connsiteY22" fmla="*/ 1849969 h 2899205"/>
              <a:gd name="connsiteX23" fmla="*/ 1905072 w 7661702"/>
              <a:gd name="connsiteY23" fmla="*/ 2043249 h 2899205"/>
              <a:gd name="connsiteX24" fmla="*/ 1863657 w 7661702"/>
              <a:gd name="connsiteY24" fmla="*/ 2139889 h 2899205"/>
              <a:gd name="connsiteX25" fmla="*/ 1573755 w 7661702"/>
              <a:gd name="connsiteY25" fmla="*/ 2429810 h 2899205"/>
              <a:gd name="connsiteX26" fmla="*/ 1270048 w 7661702"/>
              <a:gd name="connsiteY26" fmla="*/ 2761147 h 2899205"/>
              <a:gd name="connsiteX27" fmla="*/ 0 w 7661702"/>
              <a:gd name="connsiteY27" fmla="*/ 2899205 h 2899205"/>
              <a:gd name="connsiteX28" fmla="*/ 0 w 7661702"/>
              <a:gd name="connsiteY28" fmla="*/ 2899205 h 2899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661702" h="2899205">
                <a:moveTo>
                  <a:pt x="7661702" y="0"/>
                </a:moveTo>
                <a:cubicBezTo>
                  <a:pt x="7534007" y="79383"/>
                  <a:pt x="7406312" y="158766"/>
                  <a:pt x="7247556" y="234697"/>
                </a:cubicBezTo>
                <a:cubicBezTo>
                  <a:pt x="7088800" y="310628"/>
                  <a:pt x="6826507" y="437181"/>
                  <a:pt x="6709166" y="455589"/>
                </a:cubicBezTo>
                <a:cubicBezTo>
                  <a:pt x="6591825" y="473997"/>
                  <a:pt x="6557313" y="400366"/>
                  <a:pt x="6543508" y="345143"/>
                </a:cubicBezTo>
                <a:cubicBezTo>
                  <a:pt x="6529703" y="289920"/>
                  <a:pt x="6644744" y="172571"/>
                  <a:pt x="6626337" y="124251"/>
                </a:cubicBezTo>
                <a:cubicBezTo>
                  <a:pt x="6607930" y="75931"/>
                  <a:pt x="6529703" y="18408"/>
                  <a:pt x="6433069" y="55223"/>
                </a:cubicBezTo>
                <a:cubicBezTo>
                  <a:pt x="6336435" y="92038"/>
                  <a:pt x="6147769" y="303726"/>
                  <a:pt x="6046533" y="345143"/>
                </a:cubicBezTo>
                <a:cubicBezTo>
                  <a:pt x="5945297" y="386560"/>
                  <a:pt x="5919988" y="292221"/>
                  <a:pt x="5825655" y="303726"/>
                </a:cubicBezTo>
                <a:cubicBezTo>
                  <a:pt x="5731322" y="315231"/>
                  <a:pt x="5584069" y="381959"/>
                  <a:pt x="5480533" y="414172"/>
                </a:cubicBezTo>
                <a:cubicBezTo>
                  <a:pt x="5376997" y="446385"/>
                  <a:pt x="5326379" y="471696"/>
                  <a:pt x="5204436" y="497006"/>
                </a:cubicBezTo>
                <a:cubicBezTo>
                  <a:pt x="5082493" y="522317"/>
                  <a:pt x="4882322" y="549928"/>
                  <a:pt x="4748875" y="566035"/>
                </a:cubicBezTo>
                <a:cubicBezTo>
                  <a:pt x="4615428" y="582142"/>
                  <a:pt x="4491184" y="593647"/>
                  <a:pt x="4403753" y="593647"/>
                </a:cubicBezTo>
                <a:cubicBezTo>
                  <a:pt x="4316322" y="593647"/>
                  <a:pt x="4316323" y="529220"/>
                  <a:pt x="4224290" y="566035"/>
                </a:cubicBezTo>
                <a:cubicBezTo>
                  <a:pt x="4132257" y="602850"/>
                  <a:pt x="3973501" y="768519"/>
                  <a:pt x="3851558" y="814538"/>
                </a:cubicBezTo>
                <a:cubicBezTo>
                  <a:pt x="3729615" y="860557"/>
                  <a:pt x="3582364" y="828344"/>
                  <a:pt x="3492632" y="842150"/>
                </a:cubicBezTo>
                <a:cubicBezTo>
                  <a:pt x="3402900" y="855956"/>
                  <a:pt x="3386795" y="883567"/>
                  <a:pt x="3313169" y="897373"/>
                </a:cubicBezTo>
                <a:cubicBezTo>
                  <a:pt x="3239543" y="911179"/>
                  <a:pt x="3106095" y="869761"/>
                  <a:pt x="3050876" y="924984"/>
                </a:cubicBezTo>
                <a:cubicBezTo>
                  <a:pt x="2995656" y="980207"/>
                  <a:pt x="2993356" y="1152778"/>
                  <a:pt x="2981852" y="1228710"/>
                </a:cubicBezTo>
                <a:cubicBezTo>
                  <a:pt x="2970348" y="1304642"/>
                  <a:pt x="3060080" y="1265526"/>
                  <a:pt x="2981852" y="1380574"/>
                </a:cubicBezTo>
                <a:cubicBezTo>
                  <a:pt x="2903624" y="1495622"/>
                  <a:pt x="2618323" y="1822357"/>
                  <a:pt x="2512486" y="1918997"/>
                </a:cubicBezTo>
                <a:cubicBezTo>
                  <a:pt x="2406649" y="2015637"/>
                  <a:pt x="2415852" y="1978823"/>
                  <a:pt x="2346828" y="1960415"/>
                </a:cubicBezTo>
                <a:cubicBezTo>
                  <a:pt x="2277804" y="1942007"/>
                  <a:pt x="2169665" y="1826959"/>
                  <a:pt x="2098340" y="1808551"/>
                </a:cubicBezTo>
                <a:cubicBezTo>
                  <a:pt x="2027015" y="1790143"/>
                  <a:pt x="1951088" y="1810853"/>
                  <a:pt x="1918877" y="1849969"/>
                </a:cubicBezTo>
                <a:cubicBezTo>
                  <a:pt x="1886666" y="1889085"/>
                  <a:pt x="1914275" y="1994929"/>
                  <a:pt x="1905072" y="2043249"/>
                </a:cubicBezTo>
                <a:cubicBezTo>
                  <a:pt x="1895869" y="2091569"/>
                  <a:pt x="1918876" y="2075462"/>
                  <a:pt x="1863657" y="2139889"/>
                </a:cubicBezTo>
                <a:cubicBezTo>
                  <a:pt x="1808437" y="2204316"/>
                  <a:pt x="1672690" y="2326267"/>
                  <a:pt x="1573755" y="2429810"/>
                </a:cubicBezTo>
                <a:cubicBezTo>
                  <a:pt x="1474820" y="2533353"/>
                  <a:pt x="1532340" y="2682915"/>
                  <a:pt x="1270048" y="2761147"/>
                </a:cubicBezTo>
                <a:cubicBezTo>
                  <a:pt x="1007755" y="2839380"/>
                  <a:pt x="0" y="2899205"/>
                  <a:pt x="0" y="2899205"/>
                </a:cubicBezTo>
                <a:lnTo>
                  <a:pt x="0" y="2899205"/>
                </a:lnTo>
              </a:path>
            </a:pathLst>
          </a:custGeom>
          <a:ln w="381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6" name="Group 15"/>
          <p:cNvGrpSpPr/>
          <p:nvPr/>
        </p:nvGrpSpPr>
        <p:grpSpPr>
          <a:xfrm>
            <a:off x="7037478" y="4558287"/>
            <a:ext cx="1411400" cy="1432775"/>
            <a:chOff x="7092398" y="4324877"/>
            <a:chExt cx="1411400" cy="1432775"/>
          </a:xfrm>
        </p:grpSpPr>
        <p:sp>
          <p:nvSpPr>
            <p:cNvPr id="8" name="Rectangle 7"/>
            <p:cNvSpPr/>
            <p:nvPr/>
          </p:nvSpPr>
          <p:spPr>
            <a:xfrm>
              <a:off x="7099689" y="4815864"/>
              <a:ext cx="1404109" cy="941788"/>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5"/>
            <a:srcRect l="430" t="28165" r="83861" b="44635"/>
            <a:stretch/>
          </p:blipFill>
          <p:spPr>
            <a:xfrm>
              <a:off x="7099588" y="4324877"/>
              <a:ext cx="765169" cy="206098"/>
            </a:xfrm>
            <a:prstGeom prst="rect">
              <a:avLst/>
            </a:prstGeom>
          </p:spPr>
        </p:pic>
        <p:pic>
          <p:nvPicPr>
            <p:cNvPr id="9" name="Picture 8"/>
            <p:cNvPicPr>
              <a:picLocks noChangeAspect="1"/>
            </p:cNvPicPr>
            <p:nvPr/>
          </p:nvPicPr>
          <p:blipFill rotWithShape="1">
            <a:blip r:embed="rId5"/>
            <a:srcRect l="71993" t="27498" b="45301"/>
            <a:stretch/>
          </p:blipFill>
          <p:spPr>
            <a:xfrm>
              <a:off x="7095058" y="5094764"/>
              <a:ext cx="1364168" cy="206100"/>
            </a:xfrm>
            <a:prstGeom prst="rect">
              <a:avLst/>
            </a:prstGeom>
          </p:spPr>
        </p:pic>
        <p:pic>
          <p:nvPicPr>
            <p:cNvPr id="11" name="Picture 10"/>
            <p:cNvPicPr>
              <a:picLocks noChangeAspect="1"/>
            </p:cNvPicPr>
            <p:nvPr/>
          </p:nvPicPr>
          <p:blipFill rotWithShape="1">
            <a:blip r:embed="rId5"/>
            <a:srcRect l="41183" t="28584" r="30015" b="44332"/>
            <a:stretch/>
          </p:blipFill>
          <p:spPr>
            <a:xfrm>
              <a:off x="7100315" y="4891334"/>
              <a:ext cx="1402855" cy="205213"/>
            </a:xfrm>
            <a:prstGeom prst="rect">
              <a:avLst/>
            </a:prstGeom>
          </p:spPr>
        </p:pic>
        <p:pic>
          <p:nvPicPr>
            <p:cNvPr id="12" name="Picture 11"/>
            <p:cNvPicPr>
              <a:picLocks noChangeAspect="1"/>
            </p:cNvPicPr>
            <p:nvPr/>
          </p:nvPicPr>
          <p:blipFill rotWithShape="1">
            <a:blip r:embed="rId5"/>
            <a:srcRect l="72154" t="55786" b="21347"/>
            <a:stretch/>
          </p:blipFill>
          <p:spPr>
            <a:xfrm>
              <a:off x="7100757" y="4703478"/>
              <a:ext cx="1356353" cy="173258"/>
            </a:xfrm>
            <a:prstGeom prst="rect">
              <a:avLst/>
            </a:prstGeom>
          </p:spPr>
        </p:pic>
        <p:pic>
          <p:nvPicPr>
            <p:cNvPr id="13" name="Picture 12"/>
            <p:cNvPicPr>
              <a:picLocks noChangeAspect="1"/>
            </p:cNvPicPr>
            <p:nvPr/>
          </p:nvPicPr>
          <p:blipFill rotWithShape="1">
            <a:blip r:embed="rId5"/>
            <a:srcRect l="41183" t="57353" r="31663" b="17537"/>
            <a:stretch/>
          </p:blipFill>
          <p:spPr>
            <a:xfrm>
              <a:off x="7092398" y="4519076"/>
              <a:ext cx="1322607" cy="190257"/>
            </a:xfrm>
            <a:prstGeom prst="rect">
              <a:avLst/>
            </a:prstGeom>
          </p:spPr>
        </p:pic>
        <p:pic>
          <p:nvPicPr>
            <p:cNvPr id="10" name="Picture 9"/>
            <p:cNvPicPr>
              <a:picLocks noChangeAspect="1"/>
            </p:cNvPicPr>
            <p:nvPr/>
          </p:nvPicPr>
          <p:blipFill rotWithShape="1">
            <a:blip r:embed="rId5"/>
            <a:srcRect l="19065" t="55726" r="60455" b="16138"/>
            <a:stretch/>
          </p:blipFill>
          <p:spPr>
            <a:xfrm>
              <a:off x="7118288" y="5502604"/>
              <a:ext cx="997582" cy="213180"/>
            </a:xfrm>
            <a:prstGeom prst="rect">
              <a:avLst/>
            </a:prstGeom>
          </p:spPr>
        </p:pic>
        <p:pic>
          <p:nvPicPr>
            <p:cNvPr id="15" name="Picture 14"/>
            <p:cNvPicPr>
              <a:picLocks noChangeAspect="1"/>
            </p:cNvPicPr>
            <p:nvPr/>
          </p:nvPicPr>
          <p:blipFill rotWithShape="1">
            <a:blip r:embed="rId5"/>
            <a:srcRect l="18913" t="30161" r="60455" b="43841"/>
            <a:stretch/>
          </p:blipFill>
          <p:spPr>
            <a:xfrm>
              <a:off x="7107105" y="5320259"/>
              <a:ext cx="1004963" cy="196983"/>
            </a:xfrm>
            <a:prstGeom prst="rect">
              <a:avLst/>
            </a:prstGeom>
          </p:spPr>
        </p:pic>
      </p:grpSp>
      <p:sp>
        <p:nvSpPr>
          <p:cNvPr id="14" name="TextBox 13"/>
          <p:cNvSpPr txBox="1"/>
          <p:nvPr/>
        </p:nvSpPr>
        <p:spPr>
          <a:xfrm>
            <a:off x="5134919" y="5795305"/>
            <a:ext cx="1250983" cy="307777"/>
          </a:xfrm>
          <a:prstGeom prst="rect">
            <a:avLst/>
          </a:prstGeom>
          <a:noFill/>
          <a:ln>
            <a:noFill/>
          </a:ln>
        </p:spPr>
        <p:txBody>
          <a:bodyPr wrap="square" rtlCol="0">
            <a:spAutoFit/>
          </a:bodyPr>
          <a:lstStyle/>
          <a:p>
            <a:r>
              <a:rPr lang="en-US" sz="1400" dirty="0" err="1" smtClean="0">
                <a:solidFill>
                  <a:schemeClr val="bg1"/>
                </a:solidFill>
                <a:latin typeface="Arial"/>
                <a:cs typeface="Arial"/>
              </a:rPr>
              <a:t>mPING</a:t>
            </a:r>
            <a:r>
              <a:rPr lang="en-US" sz="1400" dirty="0" smtClean="0">
                <a:solidFill>
                  <a:schemeClr val="bg1"/>
                </a:solidFill>
                <a:latin typeface="Arial"/>
                <a:cs typeface="Arial"/>
              </a:rPr>
              <a:t> </a:t>
            </a:r>
            <a:r>
              <a:rPr lang="en-US" sz="1400" dirty="0" err="1" smtClean="0">
                <a:solidFill>
                  <a:schemeClr val="bg1"/>
                </a:solidFill>
                <a:latin typeface="Arial"/>
                <a:cs typeface="Arial"/>
              </a:rPr>
              <a:t>obs</a:t>
            </a:r>
            <a:endParaRPr lang="en-US" sz="1400" dirty="0" smtClean="0">
              <a:solidFill>
                <a:schemeClr val="bg1"/>
              </a:solidFill>
              <a:latin typeface="Arial"/>
              <a:cs typeface="Arial"/>
            </a:endParaRPr>
          </a:p>
        </p:txBody>
      </p:sp>
    </p:spTree>
    <p:extLst>
      <p:ext uri="{BB962C8B-B14F-4D97-AF65-F5344CB8AC3E}">
        <p14:creationId xmlns:p14="http://schemas.microsoft.com/office/powerpoint/2010/main" val="4104923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noGrp="1"/>
          </p:cNvGraphicFramePr>
          <p:nvPr>
            <p:extLst>
              <p:ext uri="{D42A27DB-BD31-4B8C-83A1-F6EECF244321}">
                <p14:modId xmlns:p14="http://schemas.microsoft.com/office/powerpoint/2010/main" val="3612871145"/>
              </p:ext>
            </p:extLst>
          </p:nvPr>
        </p:nvGraphicFramePr>
        <p:xfrm>
          <a:off x="283013" y="1578770"/>
          <a:ext cx="8494385" cy="476520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556162" y="226018"/>
            <a:ext cx="7583488" cy="1143000"/>
          </a:xfrm>
        </p:spPr>
        <p:txBody>
          <a:bodyPr/>
          <a:lstStyle/>
          <a:p>
            <a:r>
              <a:rPr lang="en-US" dirty="0" smtClean="0">
                <a:latin typeface="Arial"/>
                <a:cs typeface="Arial"/>
              </a:rPr>
              <a:t>Performance (QPE)</a:t>
            </a:r>
            <a:endParaRPr lang="en-US" dirty="0">
              <a:latin typeface="Arial"/>
              <a:cs typeface="Arial"/>
            </a:endParaRPr>
          </a:p>
        </p:txBody>
      </p:sp>
      <p:sp>
        <p:nvSpPr>
          <p:cNvPr id="5" name="Slide Number Placeholder 4"/>
          <p:cNvSpPr>
            <a:spLocks noGrp="1"/>
          </p:cNvSpPr>
          <p:nvPr>
            <p:ph type="sldNum" sz="quarter" idx="4"/>
          </p:nvPr>
        </p:nvSpPr>
        <p:spPr/>
        <p:txBody>
          <a:bodyPr/>
          <a:lstStyle/>
          <a:p>
            <a:fld id="{2AE81A39-2840-ED4D-A514-D08330109612}" type="slidenum">
              <a:rPr lang="en-US" smtClean="0"/>
              <a:pPr/>
              <a:t>8</a:t>
            </a:fld>
            <a:endParaRPr lang="en-US" dirty="0"/>
          </a:p>
        </p:txBody>
      </p:sp>
      <p:sp>
        <p:nvSpPr>
          <p:cNvPr id="3" name="TextBox 2"/>
          <p:cNvSpPr txBox="1"/>
          <p:nvPr/>
        </p:nvSpPr>
        <p:spPr>
          <a:xfrm>
            <a:off x="2500766" y="1631404"/>
            <a:ext cx="4335681" cy="1077218"/>
          </a:xfrm>
          <a:prstGeom prst="rect">
            <a:avLst/>
          </a:prstGeom>
          <a:solidFill>
            <a:schemeClr val="bg1"/>
          </a:solidFill>
        </p:spPr>
        <p:txBody>
          <a:bodyPr wrap="square" rtlCol="0">
            <a:spAutoFit/>
          </a:bodyPr>
          <a:lstStyle/>
          <a:p>
            <a:r>
              <a:rPr lang="en-US" sz="1600" b="1" dirty="0" smtClean="0">
                <a:solidFill>
                  <a:schemeClr val="accent3"/>
                </a:solidFill>
              </a:rPr>
              <a:t>Stage-II radar only (</a:t>
            </a:r>
            <a:r>
              <a:rPr lang="en-US" sz="1400" b="1" dirty="0" smtClean="0">
                <a:solidFill>
                  <a:srgbClr val="800000"/>
                </a:solidFill>
              </a:rPr>
              <a:t>4 </a:t>
            </a:r>
            <a:r>
              <a:rPr lang="en-US" sz="1400" b="1" dirty="0">
                <a:solidFill>
                  <a:srgbClr val="800000"/>
                </a:solidFill>
              </a:rPr>
              <a:t>km</a:t>
            </a:r>
            <a:r>
              <a:rPr lang="en-US" sz="1400" b="1" dirty="0" smtClean="0">
                <a:solidFill>
                  <a:srgbClr val="800000"/>
                </a:solidFill>
              </a:rPr>
              <a:t>, </a:t>
            </a:r>
            <a:r>
              <a:rPr lang="en-US" sz="1400" b="1" dirty="0" err="1" smtClean="0">
                <a:solidFill>
                  <a:srgbClr val="800000"/>
                </a:solidFill>
              </a:rPr>
              <a:t>hrly</a:t>
            </a:r>
            <a:r>
              <a:rPr lang="en-US" sz="1400" b="1" dirty="0" smtClean="0">
                <a:solidFill>
                  <a:srgbClr val="800000"/>
                </a:solidFill>
              </a:rPr>
              <a:t>, ~ </a:t>
            </a:r>
            <a:r>
              <a:rPr lang="en-US" sz="1400" b="1" dirty="0">
                <a:solidFill>
                  <a:srgbClr val="800000"/>
                </a:solidFill>
              </a:rPr>
              <a:t>1hr </a:t>
            </a:r>
            <a:r>
              <a:rPr lang="en-US" sz="1400" b="1" dirty="0" smtClean="0">
                <a:solidFill>
                  <a:srgbClr val="800000"/>
                </a:solidFill>
              </a:rPr>
              <a:t>latency</a:t>
            </a:r>
            <a:r>
              <a:rPr lang="en-US" sz="1600" b="1" dirty="0" smtClean="0">
                <a:solidFill>
                  <a:srgbClr val="800000"/>
                </a:solidFill>
              </a:rPr>
              <a:t>)</a:t>
            </a:r>
            <a:endParaRPr lang="en-US" sz="1600" b="1" dirty="0" smtClean="0">
              <a:solidFill>
                <a:schemeClr val="accent3"/>
              </a:solidFill>
            </a:endParaRPr>
          </a:p>
          <a:p>
            <a:r>
              <a:rPr lang="en-US" sz="1600" b="1" dirty="0" smtClean="0">
                <a:solidFill>
                  <a:schemeClr val="accent1"/>
                </a:solidFill>
              </a:rPr>
              <a:t>MRMS </a:t>
            </a:r>
            <a:r>
              <a:rPr lang="en-US" sz="1600" b="1" dirty="0">
                <a:solidFill>
                  <a:schemeClr val="accent1"/>
                </a:solidFill>
              </a:rPr>
              <a:t>radar only (</a:t>
            </a:r>
            <a:r>
              <a:rPr lang="en-US" sz="1400" b="1" dirty="0">
                <a:solidFill>
                  <a:schemeClr val="accent1"/>
                </a:solidFill>
              </a:rPr>
              <a:t>1km, </a:t>
            </a:r>
            <a:r>
              <a:rPr lang="en-US" sz="1400" b="1" dirty="0" smtClean="0">
                <a:solidFill>
                  <a:schemeClr val="accent1"/>
                </a:solidFill>
              </a:rPr>
              <a:t>2min, ~5 min </a:t>
            </a:r>
            <a:r>
              <a:rPr lang="en-US" sz="1400" b="1" dirty="0">
                <a:solidFill>
                  <a:schemeClr val="accent1"/>
                </a:solidFill>
              </a:rPr>
              <a:t>latency</a:t>
            </a:r>
            <a:r>
              <a:rPr lang="en-US" sz="1600" b="1" dirty="0" smtClean="0">
                <a:solidFill>
                  <a:schemeClr val="accent1"/>
                </a:solidFill>
              </a:rPr>
              <a:t>)</a:t>
            </a:r>
          </a:p>
          <a:p>
            <a:r>
              <a:rPr lang="en-US" sz="1600" b="1" dirty="0">
                <a:solidFill>
                  <a:schemeClr val="accent4">
                    <a:lumMod val="75000"/>
                    <a:lumOff val="25000"/>
                  </a:schemeClr>
                </a:solidFill>
              </a:rPr>
              <a:t>MRMS local gauge bias corrected (</a:t>
            </a:r>
            <a:r>
              <a:rPr lang="en-US" sz="1400" b="1" dirty="0">
                <a:solidFill>
                  <a:schemeClr val="accent4">
                    <a:lumMod val="75000"/>
                    <a:lumOff val="25000"/>
                  </a:schemeClr>
                </a:solidFill>
              </a:rPr>
              <a:t>1km, ~1hr latency</a:t>
            </a:r>
            <a:r>
              <a:rPr lang="en-US" sz="1600" b="1" dirty="0" smtClean="0">
                <a:solidFill>
                  <a:schemeClr val="accent4">
                    <a:lumMod val="75000"/>
                    <a:lumOff val="25000"/>
                  </a:schemeClr>
                </a:solidFill>
              </a:rPr>
              <a:t>)</a:t>
            </a:r>
            <a:endParaRPr lang="en-US" sz="1600" b="1" dirty="0">
              <a:solidFill>
                <a:schemeClr val="accent4">
                  <a:lumMod val="75000"/>
                  <a:lumOff val="25000"/>
                </a:schemeClr>
              </a:solidFill>
            </a:endParaRPr>
          </a:p>
        </p:txBody>
      </p:sp>
      <p:sp>
        <p:nvSpPr>
          <p:cNvPr id="7" name="TextBox 6"/>
          <p:cNvSpPr txBox="1"/>
          <p:nvPr/>
        </p:nvSpPr>
        <p:spPr>
          <a:xfrm>
            <a:off x="1663231" y="5211461"/>
            <a:ext cx="6183310" cy="338554"/>
          </a:xfrm>
          <a:prstGeom prst="rect">
            <a:avLst/>
          </a:prstGeom>
          <a:solidFill>
            <a:schemeClr val="bg1"/>
          </a:solidFill>
        </p:spPr>
        <p:txBody>
          <a:bodyPr wrap="square" rtlCol="0">
            <a:spAutoFit/>
          </a:bodyPr>
          <a:lstStyle/>
          <a:p>
            <a:r>
              <a:rPr lang="en-US" sz="1600" b="1" dirty="0" smtClean="0">
                <a:solidFill>
                  <a:schemeClr val="accent2"/>
                </a:solidFill>
              </a:rPr>
              <a:t>Stage-IV (</a:t>
            </a:r>
            <a:r>
              <a:rPr lang="en-US" sz="1400" b="1" dirty="0" smtClean="0">
                <a:solidFill>
                  <a:schemeClr val="accent2"/>
                </a:solidFill>
              </a:rPr>
              <a:t>manual merging of multiple QPEs;  4-km, ~6-24hr latency</a:t>
            </a:r>
            <a:r>
              <a:rPr lang="en-US" sz="1600" b="1" dirty="0" smtClean="0">
                <a:solidFill>
                  <a:schemeClr val="accent2"/>
                </a:solidFill>
              </a:rPr>
              <a:t>)</a:t>
            </a:r>
          </a:p>
        </p:txBody>
      </p:sp>
    </p:spTree>
    <p:extLst>
      <p:ext uri="{BB962C8B-B14F-4D97-AF65-F5344CB8AC3E}">
        <p14:creationId xmlns:p14="http://schemas.microsoft.com/office/powerpoint/2010/main" val="3921982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25" y="369305"/>
            <a:ext cx="7583488" cy="1143000"/>
          </a:xfrm>
        </p:spPr>
        <p:txBody>
          <a:bodyPr/>
          <a:lstStyle/>
          <a:p>
            <a:r>
              <a:rPr lang="en-US" dirty="0" smtClean="0">
                <a:latin typeface="Arial"/>
                <a:cs typeface="Arial"/>
              </a:rPr>
              <a:t>What’s Next?</a:t>
            </a:r>
            <a:endParaRPr lang="en-US" dirty="0">
              <a:latin typeface="Arial"/>
              <a:cs typeface="Arial"/>
            </a:endParaRPr>
          </a:p>
        </p:txBody>
      </p:sp>
      <p:sp>
        <p:nvSpPr>
          <p:cNvPr id="5" name="Slide Number Placeholder 4"/>
          <p:cNvSpPr>
            <a:spLocks noGrp="1"/>
          </p:cNvSpPr>
          <p:nvPr>
            <p:ph type="sldNum" sz="quarter" idx="4"/>
          </p:nvPr>
        </p:nvSpPr>
        <p:spPr/>
        <p:txBody>
          <a:bodyPr/>
          <a:lstStyle/>
          <a:p>
            <a:fld id="{2AE81A39-2840-ED4D-A514-D08330109612}" type="slidenum">
              <a:rPr lang="en-US" smtClean="0"/>
              <a:pPr/>
              <a:t>9</a:t>
            </a:fld>
            <a:endParaRPr lang="en-US" dirty="0"/>
          </a:p>
        </p:txBody>
      </p:sp>
      <p:sp>
        <p:nvSpPr>
          <p:cNvPr id="37" name="Content Placeholder 2"/>
          <p:cNvSpPr>
            <a:spLocks noGrp="1"/>
          </p:cNvSpPr>
          <p:nvPr>
            <p:ph idx="1"/>
          </p:nvPr>
        </p:nvSpPr>
        <p:spPr>
          <a:xfrm>
            <a:off x="426103" y="5377409"/>
            <a:ext cx="5331534" cy="649567"/>
          </a:xfrm>
        </p:spPr>
        <p:txBody>
          <a:bodyPr>
            <a:normAutofit fontScale="62500" lnSpcReduction="20000"/>
          </a:bodyPr>
          <a:lstStyle/>
          <a:p>
            <a:pPr>
              <a:lnSpc>
                <a:spcPct val="120000"/>
              </a:lnSpc>
              <a:spcBef>
                <a:spcPts val="600"/>
              </a:spcBef>
              <a:spcAft>
                <a:spcPts val="600"/>
              </a:spcAft>
            </a:pPr>
            <a:r>
              <a:rPr lang="en-US" sz="2800" dirty="0" smtClean="0"/>
              <a:t>Towards operational implementation in 2016-17.</a:t>
            </a:r>
          </a:p>
        </p:txBody>
      </p:sp>
      <p:sp>
        <p:nvSpPr>
          <p:cNvPr id="38" name="Content Placeholder 2"/>
          <p:cNvSpPr txBox="1">
            <a:spLocks/>
          </p:cNvSpPr>
          <p:nvPr/>
        </p:nvSpPr>
        <p:spPr>
          <a:xfrm>
            <a:off x="344329" y="1761675"/>
            <a:ext cx="5331534" cy="652302"/>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ts val="2000"/>
              </a:spcBef>
              <a:buClr>
                <a:schemeClr val="tx1"/>
              </a:buClr>
              <a:buSzPct val="90000"/>
              <a:buFont typeface="Arial"/>
              <a:buChar char="•"/>
              <a:defRPr sz="2200" kern="1200">
                <a:solidFill>
                  <a:schemeClr val="tx1">
                    <a:lumMod val="90000"/>
                    <a:lumOff val="10000"/>
                  </a:schemeClr>
                </a:solidFill>
                <a:latin typeface="Arial"/>
                <a:ea typeface="+mn-ea"/>
                <a:cs typeface="Arial"/>
              </a:defRPr>
            </a:lvl1pPr>
            <a:lvl2pPr marL="685800" indent="-336550" algn="l" defTabSz="914400" rtl="0" eaLnBrk="1" latinLnBrk="0" hangingPunct="1">
              <a:spcBef>
                <a:spcPts val="600"/>
              </a:spcBef>
              <a:buClr>
                <a:schemeClr val="tx1"/>
              </a:buClr>
              <a:buSzPct val="90000"/>
              <a:buFont typeface="Arial"/>
              <a:buChar char="•"/>
              <a:defRPr sz="2000" kern="1200">
                <a:solidFill>
                  <a:schemeClr val="tx1">
                    <a:lumMod val="90000"/>
                    <a:lumOff val="10000"/>
                  </a:schemeClr>
                </a:solidFill>
                <a:latin typeface="Arial"/>
                <a:ea typeface="+mn-ea"/>
                <a:cs typeface="Arial"/>
              </a:defRPr>
            </a:lvl2pPr>
            <a:lvl3pPr marL="1035050" indent="-349250" algn="l" defTabSz="914400" rtl="0" eaLnBrk="1" latinLnBrk="0" hangingPunct="1">
              <a:spcBef>
                <a:spcPts val="600"/>
              </a:spcBef>
              <a:buClr>
                <a:schemeClr val="tx1"/>
              </a:buClr>
              <a:buSzPct val="90000"/>
              <a:buFont typeface="Arial"/>
              <a:buChar char="•"/>
              <a:defRPr sz="1800" kern="1200">
                <a:solidFill>
                  <a:schemeClr val="tx1">
                    <a:lumMod val="90000"/>
                    <a:lumOff val="10000"/>
                  </a:schemeClr>
                </a:solidFill>
                <a:latin typeface="Arial"/>
                <a:ea typeface="+mn-ea"/>
                <a:cs typeface="Arial"/>
              </a:defRPr>
            </a:lvl3pPr>
            <a:lvl4pPr marL="1371600" indent="-336550" algn="l" defTabSz="914400" rtl="0" eaLnBrk="1" latinLnBrk="0" hangingPunct="1">
              <a:spcBef>
                <a:spcPts val="600"/>
              </a:spcBef>
              <a:buClr>
                <a:schemeClr val="tx1"/>
              </a:buClr>
              <a:buSzPct val="90000"/>
              <a:buFont typeface="Arial"/>
              <a:buChar char="•"/>
              <a:defRPr sz="1800" kern="1200">
                <a:solidFill>
                  <a:schemeClr val="tx1">
                    <a:lumMod val="90000"/>
                    <a:lumOff val="10000"/>
                  </a:schemeClr>
                </a:solidFill>
                <a:latin typeface="Arial"/>
                <a:ea typeface="+mn-ea"/>
                <a:cs typeface="Arial"/>
              </a:defRPr>
            </a:lvl4pPr>
            <a:lvl5pPr marL="1720850" indent="-349250" algn="l" defTabSz="914400" rtl="0" eaLnBrk="1" latinLnBrk="0" hangingPunct="1">
              <a:spcBef>
                <a:spcPts val="600"/>
              </a:spcBef>
              <a:buClr>
                <a:schemeClr val="tx1"/>
              </a:buClr>
              <a:buSzPct val="90000"/>
              <a:buFont typeface="Arial"/>
              <a:buChar char="•"/>
              <a:defRPr sz="1800" kern="1200">
                <a:solidFill>
                  <a:schemeClr val="tx1">
                    <a:lumMod val="90000"/>
                    <a:lumOff val="10000"/>
                  </a:schemeClr>
                </a:solidFill>
                <a:latin typeface="Arial"/>
                <a:ea typeface="+mn-ea"/>
                <a:cs typeface="Arial"/>
              </a:defRPr>
            </a:lvl5pPr>
            <a:lvl6pPr marL="20558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7pPr>
            <a:lvl8pPr marL="2743200"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2" pitchFamily="18" charset="2"/>
              <a:buChar char=""/>
              <a:defRPr lang="en-US" sz="1800" kern="1200" dirty="0">
                <a:solidFill>
                  <a:schemeClr val="tx1">
                    <a:lumMod val="90000"/>
                    <a:lumOff val="10000"/>
                  </a:schemeClr>
                </a:solidFill>
                <a:latin typeface="+mn-lt"/>
                <a:ea typeface="+mn-ea"/>
                <a:cs typeface="+mn-cs"/>
              </a:defRPr>
            </a:lvl9pPr>
          </a:lstStyle>
          <a:p>
            <a:pPr>
              <a:lnSpc>
                <a:spcPct val="120000"/>
              </a:lnSpc>
              <a:spcBef>
                <a:spcPts val="600"/>
              </a:spcBef>
              <a:spcAft>
                <a:spcPts val="600"/>
              </a:spcAft>
            </a:pPr>
            <a:r>
              <a:rPr lang="en-US" sz="2800" dirty="0" smtClean="0"/>
              <a:t>Evaluate latest dual-pol radar QPE techniques across </a:t>
            </a:r>
            <a:r>
              <a:rPr lang="en-US" sz="2800" b="1" i="1" dirty="0" err="1" smtClean="0"/>
              <a:t>ConUS</a:t>
            </a:r>
            <a:r>
              <a:rPr lang="en-US" sz="2800" dirty="0" smtClean="0"/>
              <a:t> for </a:t>
            </a:r>
            <a:r>
              <a:rPr lang="en-US" sz="2800" b="1" i="1" dirty="0" smtClean="0"/>
              <a:t>all seasons  </a:t>
            </a:r>
          </a:p>
        </p:txBody>
      </p:sp>
      <p:grpSp>
        <p:nvGrpSpPr>
          <p:cNvPr id="10" name="Group 9"/>
          <p:cNvGrpSpPr/>
          <p:nvPr/>
        </p:nvGrpSpPr>
        <p:grpSpPr>
          <a:xfrm>
            <a:off x="353338" y="1703110"/>
            <a:ext cx="8700596" cy="3657600"/>
            <a:chOff x="353338" y="1703110"/>
            <a:chExt cx="8700596" cy="3657600"/>
          </a:xfrm>
        </p:grpSpPr>
        <p:grpSp>
          <p:nvGrpSpPr>
            <p:cNvPr id="9" name="Group 8"/>
            <p:cNvGrpSpPr/>
            <p:nvPr/>
          </p:nvGrpSpPr>
          <p:grpSpPr>
            <a:xfrm>
              <a:off x="1044771" y="1703110"/>
              <a:ext cx="8009163" cy="3657600"/>
              <a:chOff x="1044771" y="1703110"/>
              <a:chExt cx="8009163" cy="3657600"/>
            </a:xfrm>
          </p:grpSpPr>
          <p:grpSp>
            <p:nvGrpSpPr>
              <p:cNvPr id="3" name="Group 2"/>
              <p:cNvGrpSpPr/>
              <p:nvPr/>
            </p:nvGrpSpPr>
            <p:grpSpPr>
              <a:xfrm>
                <a:off x="5708982" y="1703110"/>
                <a:ext cx="3344952" cy="3657600"/>
                <a:chOff x="4514126" y="657733"/>
                <a:chExt cx="3344952" cy="3657600"/>
              </a:xfrm>
            </p:grpSpPr>
            <p:pic>
              <p:nvPicPr>
                <p:cNvPr id="25" name="Picture 24"/>
                <p:cNvPicPr>
                  <a:picLocks noChangeAspect="1"/>
                </p:cNvPicPr>
                <p:nvPr/>
              </p:nvPicPr>
              <p:blipFill rotWithShape="1">
                <a:blip r:embed="rId4"/>
                <a:srcRect l="1" r="27752"/>
                <a:stretch/>
              </p:blipFill>
              <p:spPr>
                <a:xfrm>
                  <a:off x="4514126" y="657733"/>
                  <a:ext cx="3344952" cy="3657600"/>
                </a:xfrm>
                <a:prstGeom prst="rect">
                  <a:avLst/>
                </a:prstGeom>
              </p:spPr>
            </p:pic>
            <p:sp>
              <p:nvSpPr>
                <p:cNvPr id="26" name="Freeform 25"/>
                <p:cNvSpPr/>
                <p:nvPr/>
              </p:nvSpPr>
              <p:spPr>
                <a:xfrm>
                  <a:off x="5406992" y="1517536"/>
                  <a:ext cx="1530204" cy="1697453"/>
                </a:xfrm>
                <a:custGeom>
                  <a:avLst/>
                  <a:gdLst>
                    <a:gd name="connsiteX0" fmla="*/ 719361 w 1530204"/>
                    <a:gd name="connsiteY0" fmla="*/ 139241 h 1697453"/>
                    <a:gd name="connsiteX1" fmla="*/ 427395 w 1530204"/>
                    <a:gd name="connsiteY1" fmla="*/ 256019 h 1697453"/>
                    <a:gd name="connsiteX2" fmla="*/ 281413 w 1530204"/>
                    <a:gd name="connsiteY2" fmla="*/ 445784 h 1697453"/>
                    <a:gd name="connsiteX3" fmla="*/ 193823 w 1530204"/>
                    <a:gd name="connsiteY3" fmla="*/ 672043 h 1697453"/>
                    <a:gd name="connsiteX4" fmla="*/ 47840 w 1530204"/>
                    <a:gd name="connsiteY4" fmla="*/ 781523 h 1697453"/>
                    <a:gd name="connsiteX5" fmla="*/ 69738 w 1530204"/>
                    <a:gd name="connsiteY5" fmla="*/ 1095365 h 1697453"/>
                    <a:gd name="connsiteX6" fmla="*/ 18644 w 1530204"/>
                    <a:gd name="connsiteY6" fmla="*/ 1292429 h 1697453"/>
                    <a:gd name="connsiteX7" fmla="*/ 434695 w 1530204"/>
                    <a:gd name="connsiteY7" fmla="*/ 1431103 h 1697453"/>
                    <a:gd name="connsiteX8" fmla="*/ 653669 w 1530204"/>
                    <a:gd name="connsiteY8" fmla="*/ 1248637 h 1697453"/>
                    <a:gd name="connsiteX9" fmla="*/ 763156 w 1530204"/>
                    <a:gd name="connsiteY9" fmla="*/ 1438402 h 1697453"/>
                    <a:gd name="connsiteX10" fmla="*/ 763156 w 1530204"/>
                    <a:gd name="connsiteY10" fmla="*/ 1628167 h 1697453"/>
                    <a:gd name="connsiteX11" fmla="*/ 901840 w 1530204"/>
                    <a:gd name="connsiteY11" fmla="*/ 1693855 h 1697453"/>
                    <a:gd name="connsiteX12" fmla="*/ 887241 w 1530204"/>
                    <a:gd name="connsiteY12" fmla="*/ 1533284 h 1697453"/>
                    <a:gd name="connsiteX13" fmla="*/ 974831 w 1530204"/>
                    <a:gd name="connsiteY13" fmla="*/ 1423804 h 1697453"/>
                    <a:gd name="connsiteX14" fmla="*/ 1077019 w 1530204"/>
                    <a:gd name="connsiteY14" fmla="*/ 1504090 h 1697453"/>
                    <a:gd name="connsiteX15" fmla="*/ 1193805 w 1530204"/>
                    <a:gd name="connsiteY15" fmla="*/ 1686556 h 1697453"/>
                    <a:gd name="connsiteX16" fmla="*/ 1252199 w 1530204"/>
                    <a:gd name="connsiteY16" fmla="*/ 1555180 h 1697453"/>
                    <a:gd name="connsiteX17" fmla="*/ 1441976 w 1530204"/>
                    <a:gd name="connsiteY17" fmla="*/ 1226741 h 1697453"/>
                    <a:gd name="connsiteX18" fmla="*/ 1529566 w 1530204"/>
                    <a:gd name="connsiteY18" fmla="*/ 796120 h 1697453"/>
                    <a:gd name="connsiteX19" fmla="*/ 1478472 w 1530204"/>
                    <a:gd name="connsiteY19" fmla="*/ 511472 h 1697453"/>
                    <a:gd name="connsiteX20" fmla="*/ 1420079 w 1530204"/>
                    <a:gd name="connsiteY20" fmla="*/ 299811 h 1697453"/>
                    <a:gd name="connsiteX21" fmla="*/ 1179207 w 1530204"/>
                    <a:gd name="connsiteY21" fmla="*/ 88150 h 1697453"/>
                    <a:gd name="connsiteX22" fmla="*/ 909139 w 1530204"/>
                    <a:gd name="connsiteY22" fmla="*/ 566 h 1697453"/>
                    <a:gd name="connsiteX23" fmla="*/ 719361 w 1530204"/>
                    <a:gd name="connsiteY23" fmla="*/ 139241 h 1697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30204" h="1697453">
                      <a:moveTo>
                        <a:pt x="719361" y="139241"/>
                      </a:moveTo>
                      <a:cubicBezTo>
                        <a:pt x="639071" y="181816"/>
                        <a:pt x="500386" y="204929"/>
                        <a:pt x="427395" y="256019"/>
                      </a:cubicBezTo>
                      <a:cubicBezTo>
                        <a:pt x="354404" y="307109"/>
                        <a:pt x="320342" y="376447"/>
                        <a:pt x="281413" y="445784"/>
                      </a:cubicBezTo>
                      <a:cubicBezTo>
                        <a:pt x="242484" y="515121"/>
                        <a:pt x="232752" y="616087"/>
                        <a:pt x="193823" y="672043"/>
                      </a:cubicBezTo>
                      <a:cubicBezTo>
                        <a:pt x="154894" y="727999"/>
                        <a:pt x="68521" y="710969"/>
                        <a:pt x="47840" y="781523"/>
                      </a:cubicBezTo>
                      <a:cubicBezTo>
                        <a:pt x="27159" y="852077"/>
                        <a:pt x="74604" y="1010214"/>
                        <a:pt x="69738" y="1095365"/>
                      </a:cubicBezTo>
                      <a:cubicBezTo>
                        <a:pt x="64872" y="1180516"/>
                        <a:pt x="-42182" y="1236473"/>
                        <a:pt x="18644" y="1292429"/>
                      </a:cubicBezTo>
                      <a:cubicBezTo>
                        <a:pt x="79470" y="1348385"/>
                        <a:pt x="328857" y="1438402"/>
                        <a:pt x="434695" y="1431103"/>
                      </a:cubicBezTo>
                      <a:cubicBezTo>
                        <a:pt x="540532" y="1423804"/>
                        <a:pt x="598926" y="1247421"/>
                        <a:pt x="653669" y="1248637"/>
                      </a:cubicBezTo>
                      <a:cubicBezTo>
                        <a:pt x="708412" y="1249853"/>
                        <a:pt x="744908" y="1375147"/>
                        <a:pt x="763156" y="1438402"/>
                      </a:cubicBezTo>
                      <a:cubicBezTo>
                        <a:pt x="781404" y="1501657"/>
                        <a:pt x="740042" y="1585592"/>
                        <a:pt x="763156" y="1628167"/>
                      </a:cubicBezTo>
                      <a:cubicBezTo>
                        <a:pt x="786270" y="1670743"/>
                        <a:pt x="881159" y="1709669"/>
                        <a:pt x="901840" y="1693855"/>
                      </a:cubicBezTo>
                      <a:cubicBezTo>
                        <a:pt x="922521" y="1678041"/>
                        <a:pt x="875076" y="1578293"/>
                        <a:pt x="887241" y="1533284"/>
                      </a:cubicBezTo>
                      <a:cubicBezTo>
                        <a:pt x="899406" y="1488276"/>
                        <a:pt x="943201" y="1428670"/>
                        <a:pt x="974831" y="1423804"/>
                      </a:cubicBezTo>
                      <a:cubicBezTo>
                        <a:pt x="1006461" y="1418938"/>
                        <a:pt x="1040523" y="1460298"/>
                        <a:pt x="1077019" y="1504090"/>
                      </a:cubicBezTo>
                      <a:cubicBezTo>
                        <a:pt x="1113515" y="1547882"/>
                        <a:pt x="1164608" y="1678041"/>
                        <a:pt x="1193805" y="1686556"/>
                      </a:cubicBezTo>
                      <a:cubicBezTo>
                        <a:pt x="1223002" y="1695071"/>
                        <a:pt x="1210837" y="1631816"/>
                        <a:pt x="1252199" y="1555180"/>
                      </a:cubicBezTo>
                      <a:cubicBezTo>
                        <a:pt x="1293561" y="1478544"/>
                        <a:pt x="1395748" y="1353251"/>
                        <a:pt x="1441976" y="1226741"/>
                      </a:cubicBezTo>
                      <a:cubicBezTo>
                        <a:pt x="1488204" y="1100231"/>
                        <a:pt x="1523483" y="915331"/>
                        <a:pt x="1529566" y="796120"/>
                      </a:cubicBezTo>
                      <a:cubicBezTo>
                        <a:pt x="1535649" y="676909"/>
                        <a:pt x="1496720" y="594190"/>
                        <a:pt x="1478472" y="511472"/>
                      </a:cubicBezTo>
                      <a:cubicBezTo>
                        <a:pt x="1460224" y="428754"/>
                        <a:pt x="1469957" y="370365"/>
                        <a:pt x="1420079" y="299811"/>
                      </a:cubicBezTo>
                      <a:cubicBezTo>
                        <a:pt x="1370202" y="229257"/>
                        <a:pt x="1264364" y="138024"/>
                        <a:pt x="1179207" y="88150"/>
                      </a:cubicBezTo>
                      <a:cubicBezTo>
                        <a:pt x="1094050" y="38276"/>
                        <a:pt x="980914" y="-5516"/>
                        <a:pt x="909139" y="566"/>
                      </a:cubicBezTo>
                      <a:cubicBezTo>
                        <a:pt x="837364" y="6648"/>
                        <a:pt x="799651" y="96666"/>
                        <a:pt x="719361" y="139241"/>
                      </a:cubicBezTo>
                      <a:close/>
                    </a:path>
                  </a:pathLst>
                </a:custGeom>
                <a:no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Freeform 26"/>
                <p:cNvSpPr/>
                <p:nvPr/>
              </p:nvSpPr>
              <p:spPr>
                <a:xfrm>
                  <a:off x="5807153" y="2905569"/>
                  <a:ext cx="400451" cy="309420"/>
                </a:xfrm>
                <a:custGeom>
                  <a:avLst/>
                  <a:gdLst>
                    <a:gd name="connsiteX0" fmla="*/ 305485 w 400451"/>
                    <a:gd name="connsiteY0" fmla="*/ 596 h 309420"/>
                    <a:gd name="connsiteX1" fmla="*/ 144904 w 400451"/>
                    <a:gd name="connsiteY1" fmla="*/ 117375 h 309420"/>
                    <a:gd name="connsiteX2" fmla="*/ 35416 w 400451"/>
                    <a:gd name="connsiteY2" fmla="*/ 95479 h 309420"/>
                    <a:gd name="connsiteX3" fmla="*/ 20818 w 400451"/>
                    <a:gd name="connsiteY3" fmla="*/ 299841 h 309420"/>
                    <a:gd name="connsiteX4" fmla="*/ 305485 w 400451"/>
                    <a:gd name="connsiteY4" fmla="*/ 256049 h 309420"/>
                    <a:gd name="connsiteX5" fmla="*/ 400373 w 400451"/>
                    <a:gd name="connsiteY5" fmla="*/ 80882 h 309420"/>
                    <a:gd name="connsiteX6" fmla="*/ 305485 w 400451"/>
                    <a:gd name="connsiteY6" fmla="*/ 596 h 30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0451" h="309420">
                      <a:moveTo>
                        <a:pt x="305485" y="596"/>
                      </a:moveTo>
                      <a:cubicBezTo>
                        <a:pt x="262907" y="6678"/>
                        <a:pt x="189916" y="101561"/>
                        <a:pt x="144904" y="117375"/>
                      </a:cubicBezTo>
                      <a:cubicBezTo>
                        <a:pt x="99892" y="133189"/>
                        <a:pt x="56097" y="65068"/>
                        <a:pt x="35416" y="95479"/>
                      </a:cubicBezTo>
                      <a:cubicBezTo>
                        <a:pt x="14735" y="125890"/>
                        <a:pt x="-24193" y="273079"/>
                        <a:pt x="20818" y="299841"/>
                      </a:cubicBezTo>
                      <a:cubicBezTo>
                        <a:pt x="65829" y="326603"/>
                        <a:pt x="242226" y="292542"/>
                        <a:pt x="305485" y="256049"/>
                      </a:cubicBezTo>
                      <a:cubicBezTo>
                        <a:pt x="368744" y="219556"/>
                        <a:pt x="397940" y="125890"/>
                        <a:pt x="400373" y="80882"/>
                      </a:cubicBezTo>
                      <a:cubicBezTo>
                        <a:pt x="402806" y="35874"/>
                        <a:pt x="348063" y="-5486"/>
                        <a:pt x="305485" y="596"/>
                      </a:cubicBezTo>
                      <a:close/>
                    </a:path>
                  </a:pathLst>
                </a:custGeom>
                <a:noFill/>
                <a:ln w="19050" cmpd="sng">
                  <a:solidFill>
                    <a:srgbClr val="FFFF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Freeform 27"/>
                <p:cNvSpPr/>
                <p:nvPr/>
              </p:nvSpPr>
              <p:spPr>
                <a:xfrm>
                  <a:off x="6290311" y="3068902"/>
                  <a:ext cx="293912" cy="292174"/>
                </a:xfrm>
                <a:custGeom>
                  <a:avLst/>
                  <a:gdLst>
                    <a:gd name="connsiteX0" fmla="*/ 4804 w 293912"/>
                    <a:gd name="connsiteY0" fmla="*/ 94898 h 292174"/>
                    <a:gd name="connsiteX1" fmla="*/ 128890 w 293912"/>
                    <a:gd name="connsiteY1" fmla="*/ 15 h 292174"/>
                    <a:gd name="connsiteX2" fmla="*/ 267573 w 293912"/>
                    <a:gd name="connsiteY2" fmla="*/ 102197 h 292174"/>
                    <a:gd name="connsiteX3" fmla="*/ 282172 w 293912"/>
                    <a:gd name="connsiteY3" fmla="*/ 255468 h 292174"/>
                    <a:gd name="connsiteX4" fmla="*/ 136189 w 293912"/>
                    <a:gd name="connsiteY4" fmla="*/ 284663 h 292174"/>
                    <a:gd name="connsiteX5" fmla="*/ 34001 w 293912"/>
                    <a:gd name="connsiteY5" fmla="*/ 145989 h 292174"/>
                    <a:gd name="connsiteX6" fmla="*/ 4804 w 293912"/>
                    <a:gd name="connsiteY6" fmla="*/ 94898 h 292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912" h="292174">
                      <a:moveTo>
                        <a:pt x="4804" y="94898"/>
                      </a:moveTo>
                      <a:cubicBezTo>
                        <a:pt x="20619" y="70569"/>
                        <a:pt x="85095" y="-1201"/>
                        <a:pt x="128890" y="15"/>
                      </a:cubicBezTo>
                      <a:cubicBezTo>
                        <a:pt x="172685" y="1231"/>
                        <a:pt x="242026" y="59621"/>
                        <a:pt x="267573" y="102197"/>
                      </a:cubicBezTo>
                      <a:cubicBezTo>
                        <a:pt x="293120" y="144773"/>
                        <a:pt x="304069" y="225057"/>
                        <a:pt x="282172" y="255468"/>
                      </a:cubicBezTo>
                      <a:cubicBezTo>
                        <a:pt x="260275" y="285879"/>
                        <a:pt x="177551" y="302909"/>
                        <a:pt x="136189" y="284663"/>
                      </a:cubicBezTo>
                      <a:cubicBezTo>
                        <a:pt x="94827" y="266417"/>
                        <a:pt x="52249" y="181266"/>
                        <a:pt x="34001" y="145989"/>
                      </a:cubicBezTo>
                      <a:cubicBezTo>
                        <a:pt x="15753" y="110712"/>
                        <a:pt x="-11011" y="119227"/>
                        <a:pt x="4804" y="94898"/>
                      </a:cubicBezTo>
                      <a:close/>
                    </a:path>
                  </a:pathLst>
                </a:custGeom>
                <a:noFill/>
                <a:ln w="19050" cmpd="sng">
                  <a:solidFill>
                    <a:srgbClr val="FFFF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a:off x="5515377" y="2241541"/>
                  <a:ext cx="583551" cy="369332"/>
                </a:xfrm>
                <a:prstGeom prst="rect">
                  <a:avLst/>
                </a:prstGeom>
                <a:noFill/>
              </p:spPr>
              <p:txBody>
                <a:bodyPr wrap="none" rtlCol="0">
                  <a:spAutoFit/>
                </a:bodyPr>
                <a:lstStyle/>
                <a:p>
                  <a:r>
                    <a:rPr lang="en-US" dirty="0" smtClean="0"/>
                    <a:t>R(A)</a:t>
                  </a:r>
                  <a:endParaRPr lang="en-US" dirty="0"/>
                </a:p>
              </p:txBody>
            </p:sp>
            <p:sp>
              <p:nvSpPr>
                <p:cNvPr id="30" name="TextBox 29"/>
                <p:cNvSpPr txBox="1"/>
                <p:nvPr/>
              </p:nvSpPr>
              <p:spPr>
                <a:xfrm>
                  <a:off x="5421597" y="3387390"/>
                  <a:ext cx="744089" cy="369332"/>
                </a:xfrm>
                <a:prstGeom prst="rect">
                  <a:avLst/>
                </a:prstGeom>
                <a:noFill/>
              </p:spPr>
              <p:txBody>
                <a:bodyPr wrap="none" rtlCol="0">
                  <a:spAutoFit/>
                </a:bodyPr>
                <a:lstStyle/>
                <a:p>
                  <a:r>
                    <a:rPr lang="en-US" dirty="0" smtClean="0">
                      <a:solidFill>
                        <a:srgbClr val="FFFF00"/>
                      </a:solidFill>
                    </a:rPr>
                    <a:t>R(K</a:t>
                  </a:r>
                  <a:r>
                    <a:rPr lang="en-US" baseline="-25000" dirty="0" smtClean="0">
                      <a:solidFill>
                        <a:srgbClr val="FFFF00"/>
                      </a:solidFill>
                    </a:rPr>
                    <a:t>DP</a:t>
                  </a:r>
                  <a:r>
                    <a:rPr lang="en-US" dirty="0" smtClean="0">
                      <a:solidFill>
                        <a:srgbClr val="FFFF00"/>
                      </a:solidFill>
                    </a:rPr>
                    <a:t>)</a:t>
                  </a:r>
                  <a:endParaRPr lang="en-US" dirty="0">
                    <a:solidFill>
                      <a:srgbClr val="FFFF00"/>
                    </a:solidFill>
                  </a:endParaRPr>
                </a:p>
              </p:txBody>
            </p:sp>
            <p:sp>
              <p:nvSpPr>
                <p:cNvPr id="31" name="TextBox 30"/>
                <p:cNvSpPr txBox="1"/>
                <p:nvPr/>
              </p:nvSpPr>
              <p:spPr>
                <a:xfrm>
                  <a:off x="5236338" y="1517536"/>
                  <a:ext cx="558078" cy="369332"/>
                </a:xfrm>
                <a:prstGeom prst="rect">
                  <a:avLst/>
                </a:prstGeom>
                <a:noFill/>
                <a:ln>
                  <a:noFill/>
                </a:ln>
              </p:spPr>
              <p:txBody>
                <a:bodyPr wrap="none" rtlCol="0">
                  <a:spAutoFit/>
                </a:bodyPr>
                <a:lstStyle/>
                <a:p>
                  <a:r>
                    <a:rPr lang="en-US" dirty="0" smtClean="0">
                      <a:solidFill>
                        <a:srgbClr val="800000"/>
                      </a:solidFill>
                    </a:rPr>
                    <a:t>R(Z)</a:t>
                  </a:r>
                  <a:endParaRPr lang="en-US" dirty="0">
                    <a:solidFill>
                      <a:srgbClr val="800000"/>
                    </a:solidFill>
                  </a:endParaRPr>
                </a:p>
              </p:txBody>
            </p:sp>
            <p:cxnSp>
              <p:nvCxnSpPr>
                <p:cNvPr id="32" name="Straight Arrow Connector 31"/>
                <p:cNvCxnSpPr/>
                <p:nvPr/>
              </p:nvCxnSpPr>
              <p:spPr>
                <a:xfrm flipV="1">
                  <a:off x="5746971" y="3207352"/>
                  <a:ext cx="153992" cy="287488"/>
                </a:xfrm>
                <a:prstGeom prst="straightConnector1">
                  <a:avLst/>
                </a:prstGeom>
                <a:ln>
                  <a:solidFill>
                    <a:srgbClr val="FFFFFF"/>
                  </a:solidFill>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flipV="1">
                  <a:off x="6055366" y="3292122"/>
                  <a:ext cx="318345" cy="177986"/>
                </a:xfrm>
                <a:prstGeom prst="straightConnector1">
                  <a:avLst/>
                </a:prstGeom>
                <a:ln>
                  <a:solidFill>
                    <a:srgbClr val="FFFFFF"/>
                  </a:solidFill>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H="1" flipV="1">
                  <a:off x="5406993" y="2730551"/>
                  <a:ext cx="194788" cy="671516"/>
                </a:xfrm>
                <a:prstGeom prst="straightConnector1">
                  <a:avLst/>
                </a:prstGeom>
                <a:ln>
                  <a:solidFill>
                    <a:srgbClr val="FFFFFF"/>
                  </a:solidFill>
                  <a:tailEnd type="arrow"/>
                </a:ln>
              </p:spPr>
              <p:style>
                <a:lnRef idx="2">
                  <a:schemeClr val="accent1"/>
                </a:lnRef>
                <a:fillRef idx="0">
                  <a:schemeClr val="accent1"/>
                </a:fillRef>
                <a:effectRef idx="1">
                  <a:schemeClr val="accent1"/>
                </a:effectRef>
                <a:fontRef idx="minor">
                  <a:schemeClr val="tx1"/>
                </a:fontRef>
              </p:style>
            </p:cxnSp>
            <p:sp>
              <p:nvSpPr>
                <p:cNvPr id="35" name="Freeform 34"/>
                <p:cNvSpPr/>
                <p:nvPr/>
              </p:nvSpPr>
              <p:spPr>
                <a:xfrm rot="20958543">
                  <a:off x="5326479" y="2581677"/>
                  <a:ext cx="188898" cy="157452"/>
                </a:xfrm>
                <a:custGeom>
                  <a:avLst/>
                  <a:gdLst>
                    <a:gd name="connsiteX0" fmla="*/ 5151 w 107490"/>
                    <a:gd name="connsiteY0" fmla="*/ 63871 h 196527"/>
                    <a:gd name="connsiteX1" fmla="*/ 107339 w 107490"/>
                    <a:gd name="connsiteY1" fmla="*/ 5482 h 196527"/>
                    <a:gd name="connsiteX2" fmla="*/ 27048 w 107490"/>
                    <a:gd name="connsiteY2" fmla="*/ 195247 h 196527"/>
                    <a:gd name="connsiteX3" fmla="*/ 5151 w 107490"/>
                    <a:gd name="connsiteY3" fmla="*/ 63871 h 196527"/>
                  </a:gdLst>
                  <a:ahLst/>
                  <a:cxnLst>
                    <a:cxn ang="0">
                      <a:pos x="connsiteX0" y="connsiteY0"/>
                    </a:cxn>
                    <a:cxn ang="0">
                      <a:pos x="connsiteX1" y="connsiteY1"/>
                    </a:cxn>
                    <a:cxn ang="0">
                      <a:pos x="connsiteX2" y="connsiteY2"/>
                    </a:cxn>
                    <a:cxn ang="0">
                      <a:pos x="connsiteX3" y="connsiteY3"/>
                    </a:cxn>
                  </a:cxnLst>
                  <a:rect l="l" t="t" r="r" b="b"/>
                  <a:pathLst>
                    <a:path w="107490" h="196527">
                      <a:moveTo>
                        <a:pt x="5151" y="63871"/>
                      </a:moveTo>
                      <a:cubicBezTo>
                        <a:pt x="18533" y="32244"/>
                        <a:pt x="103689" y="-16414"/>
                        <a:pt x="107339" y="5482"/>
                      </a:cubicBezTo>
                      <a:cubicBezTo>
                        <a:pt x="110989" y="27378"/>
                        <a:pt x="47729" y="180650"/>
                        <a:pt x="27048" y="195247"/>
                      </a:cubicBezTo>
                      <a:cubicBezTo>
                        <a:pt x="6367" y="209844"/>
                        <a:pt x="-8231" y="95498"/>
                        <a:pt x="5151" y="63871"/>
                      </a:cubicBezTo>
                      <a:close/>
                    </a:path>
                  </a:pathLst>
                </a:custGeom>
                <a:noFill/>
                <a:ln w="19050" cmpd="sng">
                  <a:solidFill>
                    <a:srgbClr val="FFFF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extBox 35"/>
                <p:cNvSpPr txBox="1"/>
                <p:nvPr/>
              </p:nvSpPr>
              <p:spPr>
                <a:xfrm>
                  <a:off x="7044325" y="2259628"/>
                  <a:ext cx="558078" cy="369332"/>
                </a:xfrm>
                <a:prstGeom prst="rect">
                  <a:avLst/>
                </a:prstGeom>
                <a:noFill/>
                <a:ln>
                  <a:noFill/>
                </a:ln>
              </p:spPr>
              <p:txBody>
                <a:bodyPr wrap="none" rtlCol="0">
                  <a:spAutoFit/>
                </a:bodyPr>
                <a:lstStyle/>
                <a:p>
                  <a:r>
                    <a:rPr lang="en-US" dirty="0" smtClean="0">
                      <a:solidFill>
                        <a:srgbClr val="800000"/>
                      </a:solidFill>
                    </a:rPr>
                    <a:t>R(Z)</a:t>
                  </a:r>
                  <a:endParaRPr lang="en-US" dirty="0">
                    <a:solidFill>
                      <a:srgbClr val="800000"/>
                    </a:solidFill>
                  </a:endParaRPr>
                </a:p>
              </p:txBody>
            </p:sp>
          </p:grpSp>
          <p:sp>
            <p:nvSpPr>
              <p:cNvPr id="4" name="TextBox 3"/>
              <p:cNvSpPr txBox="1"/>
              <p:nvPr/>
            </p:nvSpPr>
            <p:spPr>
              <a:xfrm>
                <a:off x="1044771" y="4479471"/>
                <a:ext cx="3584646" cy="830997"/>
              </a:xfrm>
              <a:prstGeom prst="rect">
                <a:avLst/>
              </a:prstGeom>
              <a:noFill/>
            </p:spPr>
            <p:txBody>
              <a:bodyPr wrap="square" rtlCol="0">
                <a:spAutoFit/>
              </a:bodyPr>
              <a:lstStyle/>
              <a:p>
                <a:pPr marL="344488" indent="-344488"/>
                <a:r>
                  <a:rPr lang="en-US" sz="1200" dirty="0" smtClean="0">
                    <a:latin typeface="Arial"/>
                    <a:cs typeface="Arial"/>
                  </a:rPr>
                  <a:t>A:        specific attenuation</a:t>
                </a:r>
              </a:p>
              <a:p>
                <a:pPr marL="344488" indent="-344488"/>
                <a:r>
                  <a:rPr lang="en-US" sz="1200" dirty="0" smtClean="0">
                    <a:latin typeface="Arial"/>
                    <a:cs typeface="Arial"/>
                  </a:rPr>
                  <a:t>K</a:t>
                </a:r>
                <a:r>
                  <a:rPr lang="en-US" sz="1200" baseline="-25000" dirty="0" smtClean="0">
                    <a:latin typeface="Arial"/>
                    <a:cs typeface="Arial"/>
                  </a:rPr>
                  <a:t>DP</a:t>
                </a:r>
                <a:r>
                  <a:rPr lang="en-US" sz="1200" dirty="0" smtClean="0">
                    <a:latin typeface="Arial"/>
                    <a:cs typeface="Arial"/>
                  </a:rPr>
                  <a:t>:     specific differential phase</a:t>
                </a:r>
              </a:p>
              <a:p>
                <a:pPr marL="458788" indent="-458788"/>
                <a:r>
                  <a:rPr lang="en-US" sz="1200" dirty="0" smtClean="0">
                    <a:latin typeface="Arial"/>
                    <a:cs typeface="Arial"/>
                  </a:rPr>
                  <a:t>Z</a:t>
                </a:r>
                <a:r>
                  <a:rPr lang="en-US" sz="1200" baseline="-25000" dirty="0" smtClean="0">
                    <a:latin typeface="Arial"/>
                    <a:cs typeface="Arial"/>
                  </a:rPr>
                  <a:t>VPRC</a:t>
                </a:r>
                <a:r>
                  <a:rPr lang="en-US" sz="1200" dirty="0" smtClean="0">
                    <a:latin typeface="Arial"/>
                    <a:cs typeface="Arial"/>
                  </a:rPr>
                  <a:t>:  reflectivity with vertical profile of reflectivity correction</a:t>
                </a:r>
                <a:endParaRPr lang="en-US" sz="1200" dirty="0">
                  <a:latin typeface="Arial"/>
                  <a:cs typeface="Arial"/>
                </a:endParaRPr>
              </a:p>
            </p:txBody>
          </p:sp>
          <p:grpSp>
            <p:nvGrpSpPr>
              <p:cNvPr id="8" name="Group 7"/>
              <p:cNvGrpSpPr/>
              <p:nvPr/>
            </p:nvGrpSpPr>
            <p:grpSpPr>
              <a:xfrm>
                <a:off x="1161857" y="3323726"/>
                <a:ext cx="3098278" cy="1046442"/>
                <a:chOff x="1323977" y="3323726"/>
                <a:chExt cx="3098278" cy="1046442"/>
              </a:xfrm>
            </p:grpSpPr>
            <p:graphicFrame>
              <p:nvGraphicFramePr>
                <p:cNvPr id="6" name="Object 5"/>
                <p:cNvGraphicFramePr>
                  <a:graphicFrameLocks noChangeAspect="1"/>
                </p:cNvGraphicFramePr>
                <p:nvPr>
                  <p:extLst>
                    <p:ext uri="{D42A27DB-BD31-4B8C-83A1-F6EECF244321}">
                      <p14:modId xmlns:p14="http://schemas.microsoft.com/office/powerpoint/2010/main" val="3295611434"/>
                    </p:ext>
                  </p:extLst>
                </p:nvPr>
              </p:nvGraphicFramePr>
              <p:xfrm>
                <a:off x="1323977" y="3323726"/>
                <a:ext cx="1660371" cy="1045936"/>
              </p:xfrm>
              <a:graphic>
                <a:graphicData uri="http://schemas.openxmlformats.org/presentationml/2006/ole">
                  <mc:AlternateContent xmlns:mc="http://schemas.openxmlformats.org/markup-compatibility/2006">
                    <mc:Choice xmlns:v="urn:schemas-microsoft-com:vml" Requires="v">
                      <p:oleObj spid="_x0000_s1034" name="Equation" r:id="rId5" imgW="1270000" imgH="800100" progId="Equation.3">
                        <p:embed/>
                      </p:oleObj>
                    </mc:Choice>
                    <mc:Fallback>
                      <p:oleObj name="Equation" r:id="rId5" imgW="1270000" imgH="800100" progId="Equation.3">
                        <p:embed/>
                        <p:pic>
                          <p:nvPicPr>
                            <p:cNvPr id="0" name=""/>
                            <p:cNvPicPr/>
                            <p:nvPr/>
                          </p:nvPicPr>
                          <p:blipFill>
                            <a:blip r:embed="rId6"/>
                            <a:stretch>
                              <a:fillRect/>
                            </a:stretch>
                          </p:blipFill>
                          <p:spPr>
                            <a:xfrm>
                              <a:off x="1323977" y="3323726"/>
                              <a:ext cx="1660371" cy="1045936"/>
                            </a:xfrm>
                            <a:prstGeom prst="rect">
                              <a:avLst/>
                            </a:prstGeom>
                            <a:solidFill>
                              <a:schemeClr val="accent2">
                                <a:lumMod val="20000"/>
                                <a:lumOff val="80000"/>
                              </a:schemeClr>
                            </a:solidFill>
                          </p:spPr>
                        </p:pic>
                      </p:oleObj>
                    </mc:Fallback>
                  </mc:AlternateContent>
                </a:graphicData>
              </a:graphic>
            </p:graphicFrame>
            <p:sp>
              <p:nvSpPr>
                <p:cNvPr id="7" name="TextBox 6"/>
                <p:cNvSpPr txBox="1"/>
                <p:nvPr/>
              </p:nvSpPr>
              <p:spPr>
                <a:xfrm>
                  <a:off x="2729005" y="3323728"/>
                  <a:ext cx="1693250" cy="1046440"/>
                </a:xfrm>
                <a:prstGeom prst="rect">
                  <a:avLst/>
                </a:prstGeom>
                <a:solidFill>
                  <a:schemeClr val="accent2">
                    <a:lumMod val="20000"/>
                    <a:lumOff val="80000"/>
                  </a:schemeClr>
                </a:solidFill>
              </p:spPr>
              <p:txBody>
                <a:bodyPr wrap="square" rtlCol="0">
                  <a:spAutoFit/>
                </a:bodyPr>
                <a:lstStyle/>
                <a:p>
                  <a:pPr>
                    <a:spcBef>
                      <a:spcPts val="600"/>
                    </a:spcBef>
                    <a:spcAft>
                      <a:spcPts val="600"/>
                    </a:spcAft>
                  </a:pPr>
                  <a:r>
                    <a:rPr lang="en-US" sz="1400" i="1" dirty="0" smtClean="0">
                      <a:latin typeface="Avenir Next Regular"/>
                      <a:cs typeface="Avenir Next Regular"/>
                    </a:rPr>
                    <a:t>rain</a:t>
                  </a:r>
                </a:p>
                <a:p>
                  <a:pPr>
                    <a:spcBef>
                      <a:spcPts val="600"/>
                    </a:spcBef>
                    <a:spcAft>
                      <a:spcPts val="600"/>
                    </a:spcAft>
                  </a:pPr>
                  <a:r>
                    <a:rPr lang="en-US" sz="1400" i="1" dirty="0" smtClean="0">
                      <a:latin typeface="Avenir Next Regular"/>
                      <a:cs typeface="Avenir Next Regular"/>
                    </a:rPr>
                    <a:t>hail/rain mix</a:t>
                  </a:r>
                </a:p>
                <a:p>
                  <a:pPr>
                    <a:spcBef>
                      <a:spcPts val="600"/>
                    </a:spcBef>
                    <a:spcAft>
                      <a:spcPts val="600"/>
                    </a:spcAft>
                  </a:pPr>
                  <a:r>
                    <a:rPr lang="en-US" sz="1400" i="1" dirty="0" smtClean="0">
                      <a:latin typeface="Avenir Next Regular"/>
                      <a:cs typeface="Avenir Next Regular"/>
                    </a:rPr>
                    <a:t>melting layer/ice</a:t>
                  </a:r>
                  <a:endParaRPr lang="en-US" sz="1400" i="1" dirty="0">
                    <a:latin typeface="Avenir Next Regular"/>
                    <a:cs typeface="Avenir Next Regular"/>
                  </a:endParaRPr>
                </a:p>
              </p:txBody>
            </p:sp>
          </p:grpSp>
        </p:grpSp>
        <p:sp>
          <p:nvSpPr>
            <p:cNvPr id="39" name="Content Placeholder 2"/>
            <p:cNvSpPr txBox="1">
              <a:spLocks/>
            </p:cNvSpPr>
            <p:nvPr/>
          </p:nvSpPr>
          <p:spPr>
            <a:xfrm>
              <a:off x="353338" y="2494322"/>
              <a:ext cx="5331534" cy="649258"/>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ts val="2000"/>
                </a:spcBef>
                <a:buClr>
                  <a:schemeClr val="tx1"/>
                </a:buClr>
                <a:buSzPct val="90000"/>
                <a:buFont typeface="Arial"/>
                <a:buChar char="•"/>
                <a:defRPr sz="2200" kern="1200">
                  <a:solidFill>
                    <a:schemeClr val="tx1">
                      <a:lumMod val="90000"/>
                      <a:lumOff val="10000"/>
                    </a:schemeClr>
                  </a:solidFill>
                  <a:latin typeface="Arial"/>
                  <a:ea typeface="+mn-ea"/>
                  <a:cs typeface="Arial"/>
                </a:defRPr>
              </a:lvl1pPr>
              <a:lvl2pPr marL="685800" indent="-336550" algn="l" defTabSz="914400" rtl="0" eaLnBrk="1" latinLnBrk="0" hangingPunct="1">
                <a:spcBef>
                  <a:spcPts val="600"/>
                </a:spcBef>
                <a:buClr>
                  <a:schemeClr val="tx1"/>
                </a:buClr>
                <a:buSzPct val="90000"/>
                <a:buFont typeface="Arial"/>
                <a:buChar char="•"/>
                <a:defRPr sz="2000" kern="1200">
                  <a:solidFill>
                    <a:schemeClr val="tx1">
                      <a:lumMod val="90000"/>
                      <a:lumOff val="10000"/>
                    </a:schemeClr>
                  </a:solidFill>
                  <a:latin typeface="Arial"/>
                  <a:ea typeface="+mn-ea"/>
                  <a:cs typeface="Arial"/>
                </a:defRPr>
              </a:lvl2pPr>
              <a:lvl3pPr marL="1035050" indent="-349250" algn="l" defTabSz="914400" rtl="0" eaLnBrk="1" latinLnBrk="0" hangingPunct="1">
                <a:spcBef>
                  <a:spcPts val="600"/>
                </a:spcBef>
                <a:buClr>
                  <a:schemeClr val="tx1"/>
                </a:buClr>
                <a:buSzPct val="90000"/>
                <a:buFont typeface="Arial"/>
                <a:buChar char="•"/>
                <a:defRPr sz="1800" kern="1200">
                  <a:solidFill>
                    <a:schemeClr val="tx1">
                      <a:lumMod val="90000"/>
                      <a:lumOff val="10000"/>
                    </a:schemeClr>
                  </a:solidFill>
                  <a:latin typeface="Arial"/>
                  <a:ea typeface="+mn-ea"/>
                  <a:cs typeface="Arial"/>
                </a:defRPr>
              </a:lvl3pPr>
              <a:lvl4pPr marL="1371600" indent="-336550" algn="l" defTabSz="914400" rtl="0" eaLnBrk="1" latinLnBrk="0" hangingPunct="1">
                <a:spcBef>
                  <a:spcPts val="600"/>
                </a:spcBef>
                <a:buClr>
                  <a:schemeClr val="tx1"/>
                </a:buClr>
                <a:buSzPct val="90000"/>
                <a:buFont typeface="Arial"/>
                <a:buChar char="•"/>
                <a:defRPr sz="1800" kern="1200">
                  <a:solidFill>
                    <a:schemeClr val="tx1">
                      <a:lumMod val="90000"/>
                      <a:lumOff val="10000"/>
                    </a:schemeClr>
                  </a:solidFill>
                  <a:latin typeface="Arial"/>
                  <a:ea typeface="+mn-ea"/>
                  <a:cs typeface="Arial"/>
                </a:defRPr>
              </a:lvl4pPr>
              <a:lvl5pPr marL="1720850" indent="-349250" algn="l" defTabSz="914400" rtl="0" eaLnBrk="1" latinLnBrk="0" hangingPunct="1">
                <a:spcBef>
                  <a:spcPts val="600"/>
                </a:spcBef>
                <a:buClr>
                  <a:schemeClr val="tx1"/>
                </a:buClr>
                <a:buSzPct val="90000"/>
                <a:buFont typeface="Arial"/>
                <a:buChar char="•"/>
                <a:defRPr sz="1800" kern="1200">
                  <a:solidFill>
                    <a:schemeClr val="tx1">
                      <a:lumMod val="90000"/>
                      <a:lumOff val="10000"/>
                    </a:schemeClr>
                  </a:solidFill>
                  <a:latin typeface="Arial"/>
                  <a:ea typeface="+mn-ea"/>
                  <a:cs typeface="Arial"/>
                </a:defRPr>
              </a:lvl5pPr>
              <a:lvl6pPr marL="20558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7pPr>
              <a:lvl8pPr marL="2743200"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2" pitchFamily="18" charset="2"/>
                <a:buChar char=""/>
                <a:defRPr lang="en-US" sz="1800" kern="1200" dirty="0">
                  <a:solidFill>
                    <a:schemeClr val="tx1">
                      <a:lumMod val="90000"/>
                      <a:lumOff val="10000"/>
                    </a:schemeClr>
                  </a:solidFill>
                  <a:latin typeface="+mn-lt"/>
                  <a:ea typeface="+mn-ea"/>
                  <a:cs typeface="+mn-cs"/>
                </a:defRPr>
              </a:lvl9pPr>
            </a:lstStyle>
            <a:p>
              <a:pPr>
                <a:lnSpc>
                  <a:spcPct val="120000"/>
                </a:lnSpc>
                <a:spcBef>
                  <a:spcPts val="600"/>
                </a:spcBef>
                <a:spcAft>
                  <a:spcPts val="600"/>
                </a:spcAft>
              </a:pPr>
              <a:r>
                <a:rPr lang="en-US" sz="2800" dirty="0" smtClean="0"/>
                <a:t>Based on the evaluation, develop a new synthetic dual-pol radar QPE in MRMS (“</a:t>
              </a:r>
              <a:r>
                <a:rPr lang="en-US" sz="2800" dirty="0" smtClean="0">
                  <a:solidFill>
                    <a:srgbClr val="0000FF"/>
                  </a:solidFill>
                </a:rPr>
                <a:t>Q3DP</a:t>
              </a:r>
              <a:r>
                <a:rPr lang="en-US" sz="2800" dirty="0" smtClean="0"/>
                <a:t>”).</a:t>
              </a:r>
            </a:p>
          </p:txBody>
        </p:sp>
      </p:grpSp>
    </p:spTree>
    <p:extLst>
      <p:ext uri="{BB962C8B-B14F-4D97-AF65-F5344CB8AC3E}">
        <p14:creationId xmlns:p14="http://schemas.microsoft.com/office/powerpoint/2010/main" val="3828796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uild="p"/>
      <p:bldP spid="3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015-review-template">
  <a:themeElements>
    <a:clrScheme name="NSSL Review 2015">
      <a:dk1>
        <a:srgbClr val="000000"/>
      </a:dk1>
      <a:lt1>
        <a:srgbClr val="FFFFFF"/>
      </a:lt1>
      <a:dk2>
        <a:srgbClr val="001526"/>
      </a:dk2>
      <a:lt2>
        <a:srgbClr val="0A4595"/>
      </a:lt2>
      <a:accent1>
        <a:srgbClr val="0099D8"/>
      </a:accent1>
      <a:accent2>
        <a:srgbClr val="FF8100"/>
      </a:accent2>
      <a:accent3>
        <a:srgbClr val="A3001B"/>
      </a:accent3>
      <a:accent4>
        <a:srgbClr val="004C0D"/>
      </a:accent4>
      <a:accent5>
        <a:srgbClr val="CCCCCC"/>
      </a:accent5>
      <a:accent6>
        <a:srgbClr val="E50026"/>
      </a:accent6>
      <a:hlink>
        <a:srgbClr val="0099D8"/>
      </a:hlink>
      <a:folHlink>
        <a:srgbClr val="002D4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Pixel">
      <a:fillStyleLst>
        <a:solidFill>
          <a:schemeClr val="phClr"/>
        </a:solidFill>
        <a:solidFill>
          <a:schemeClr val="phClr">
            <a:satMod val="150000"/>
          </a:schemeClr>
        </a:solidFill>
        <a:solidFill>
          <a:schemeClr val="phClr">
            <a:shade val="80000"/>
            <a:lumMod val="90000"/>
          </a:scheme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50800" cap="flat" cmpd="sng" algn="ctr">
          <a:solidFill>
            <a:schemeClr val="phClr">
              <a:alpha val="80000"/>
            </a:schemeClr>
          </a:solidFill>
          <a:prstDash val="solid"/>
        </a:ln>
      </a:lnStyleLst>
      <a:effectStyleLst>
        <a:effectStyle>
          <a:effectLst/>
        </a:effectStyle>
        <a:effectStyle>
          <a:effectLst>
            <a:outerShdw blurRad="50800" dist="63500" dir="2700000" sx="102000" sy="102000" rotWithShape="0">
              <a:srgbClr val="000000">
                <a:alpha val="50000"/>
              </a:srgbClr>
            </a:outerShdw>
          </a:effectLst>
          <a:scene3d>
            <a:camera prst="orthographicFront">
              <a:rot lat="0" lon="0" rev="0"/>
            </a:camera>
            <a:lightRig rig="glow" dir="tl"/>
          </a:scene3d>
          <a:sp3d>
            <a:bevelT w="0" h="0"/>
          </a:sp3d>
        </a:effectStyle>
        <a:effectStyle>
          <a:effectLst>
            <a:outerShdw blurRad="63500" dist="38100" dir="3600000" sx="103000" sy="103000" rotWithShape="0">
              <a:srgbClr val="000000">
                <a:alpha val="60000"/>
              </a:srgbClr>
            </a:outerShdw>
          </a:effectLst>
          <a:scene3d>
            <a:camera prst="orthographicFront">
              <a:rot lat="0" lon="0" rev="0"/>
            </a:camera>
            <a:lightRig rig="flat" dir="t">
              <a:rot lat="0" lon="0" rev="5400000"/>
            </a:lightRig>
          </a:scene3d>
          <a:sp3d prstMaterial="softmetal">
            <a:bevelT w="63500" h="38100"/>
          </a:sp3d>
        </a:effectStyle>
      </a:effectStyleLst>
      <a:bgFillStyleLst>
        <a:solidFill>
          <a:schemeClr val="phClr"/>
        </a:solidFill>
        <a:gradFill rotWithShape="1">
          <a:gsLst>
            <a:gs pos="0">
              <a:schemeClr val="phClr">
                <a:tint val="100000"/>
                <a:shade val="95000"/>
                <a:satMod val="350000"/>
              </a:schemeClr>
            </a:gs>
            <a:gs pos="100000">
              <a:schemeClr val="phClr">
                <a:shade val="20000"/>
                <a:satMod val="150000"/>
              </a:schemeClr>
            </a:gs>
          </a:gsLst>
          <a:lin ang="5400000" scaled="0"/>
        </a:gradFill>
        <a:blipFill rotWithShape="1">
          <a:blip xmlns:r="http://schemas.openxmlformats.org/officeDocument/2006/relationships" r:embed="rId1">
            <a:duotone>
              <a:schemeClr val="phClr">
                <a:shade val="1000"/>
                <a:satMod val="400000"/>
              </a:schemeClr>
              <a:schemeClr val="phClr">
                <a:tint val="50000"/>
                <a:satMod val="4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2015-review-template.potx</Template>
  <TotalTime>6801</TotalTime>
  <Words>1505</Words>
  <Application>Microsoft Macintosh PowerPoint</Application>
  <PresentationFormat>On-screen Show (4:3)</PresentationFormat>
  <Paragraphs>149</Paragraphs>
  <Slides>10</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2" baseType="lpstr">
      <vt:lpstr>2015-review-template</vt:lpstr>
      <vt:lpstr>Equation</vt:lpstr>
      <vt:lpstr>Multi-Radar Multi-Sensor (MRMS)  Quantitative Precipitation Estimation (QPE)</vt:lpstr>
      <vt:lpstr>What is MRMS QPE?</vt:lpstr>
      <vt:lpstr>Relevance</vt:lpstr>
      <vt:lpstr>Quality</vt:lpstr>
      <vt:lpstr>Quality (single-pol QC 2009)</vt:lpstr>
      <vt:lpstr>Quality (dual-pol QC present)</vt:lpstr>
      <vt:lpstr>Quality (precipitation classification)</vt:lpstr>
      <vt:lpstr>Performance (QPE)</vt:lpstr>
      <vt:lpstr>What’s Next?</vt:lpstr>
      <vt:lpstr>Thank You!</vt:lpstr>
    </vt:vector>
  </TitlesOfParts>
  <Company>National Severe Storms Laboratory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Vicki Farmer</dc:creator>
  <cp:lastModifiedBy>Vicki Farmer</cp:lastModifiedBy>
  <cp:revision>616</cp:revision>
  <dcterms:created xsi:type="dcterms:W3CDTF">2014-10-24T15:10:25Z</dcterms:created>
  <dcterms:modified xsi:type="dcterms:W3CDTF">2015-02-18T20:38:38Z</dcterms:modified>
</cp:coreProperties>
</file>