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2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F4CCF-C7EA-4735-9309-20DFED1D23F2}" type="datetimeFigureOut">
              <a:rPr lang="en-US" smtClean="0"/>
              <a:pPr/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F37E1-82F0-44D8-B8AF-8CFDF64DA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istrator\Desktop\Kimpel%20Retirement%20Party%20Slides\Jeff's%20Retirement_Forsyth\But%20It's%20Alright.mp3" TargetMode="External"/><Relationship Id="rId1" Type="http://schemas.openxmlformats.org/officeDocument/2006/relationships/video" Target="file:///C:\Documents%20and%20Settings\Administrator\Desktop\Kimpel%20Retirement%20Party%20Slides\Jeff's%20Retirement_Forsyth\Alligator_dance1.wm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24200" y="228600"/>
            <a:ext cx="6248400" cy="1470025"/>
          </a:xfrm>
        </p:spPr>
        <p:txBody>
          <a:bodyPr/>
          <a:lstStyle/>
          <a:p>
            <a:r>
              <a:rPr lang="en-US" dirty="0" smtClean="0"/>
              <a:t>James F. </a:t>
            </a:r>
            <a:r>
              <a:rPr lang="en-US" dirty="0" err="1" smtClean="0"/>
              <a:t>Kimpel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8600" y="2514600"/>
            <a:ext cx="4495800" cy="990600"/>
          </a:xfrm>
        </p:spPr>
        <p:txBody>
          <a:bodyPr/>
          <a:lstStyle/>
          <a:p>
            <a:r>
              <a:rPr lang="en-US" dirty="0" smtClean="0"/>
              <a:t>1997-2010</a:t>
            </a:r>
            <a:endParaRPr lang="en-US" dirty="0"/>
          </a:p>
        </p:txBody>
      </p:sp>
      <p:pic>
        <p:nvPicPr>
          <p:cNvPr id="5" name="Picture 4" descr="Kimpel Head S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3733800" cy="56007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038600" y="1828800"/>
            <a:ext cx="44958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NSSL Lab Director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History</a:t>
            </a:r>
            <a:br>
              <a:rPr lang="en-US" dirty="0" smtClean="0"/>
            </a:br>
            <a:r>
              <a:rPr lang="en-US" dirty="0" smtClean="0"/>
              <a:t>(32 years)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1978 – Air Force Student sent to obtain my Master’s Degree in Meteorology – Jeff was professor in SOM</a:t>
            </a:r>
          </a:p>
          <a:p>
            <a:r>
              <a:rPr lang="en-US" dirty="0" smtClean="0"/>
              <a:t>Left in 1979 and Back in 1982 – </a:t>
            </a:r>
          </a:p>
          <a:p>
            <a:pPr lvl="1"/>
            <a:r>
              <a:rPr lang="en-US" dirty="0" smtClean="0"/>
              <a:t>Working for the Interim Operational Test Facility (Now the Radar Operations Center) </a:t>
            </a:r>
          </a:p>
          <a:p>
            <a:pPr lvl="1"/>
            <a:r>
              <a:rPr lang="en-US" dirty="0" smtClean="0"/>
              <a:t>Bought a house with a pool.  Lots of Parties in those days</a:t>
            </a:r>
          </a:p>
          <a:p>
            <a:pPr lvl="1"/>
            <a:r>
              <a:rPr lang="en-US" dirty="0" smtClean="0"/>
              <a:t>Met my wife Ann at one of those parties (a story for another time)</a:t>
            </a:r>
          </a:p>
          <a:p>
            <a:r>
              <a:rPr lang="en-US" dirty="0" smtClean="0"/>
              <a:t>1997 – Jeff became Director of the NSSL</a:t>
            </a:r>
          </a:p>
          <a:p>
            <a:pPr lvl="1"/>
            <a:r>
              <a:rPr lang="en-US" dirty="0" smtClean="0"/>
              <a:t>I was Deputy Director until 2001</a:t>
            </a:r>
          </a:p>
          <a:p>
            <a:pPr lvl="1"/>
            <a:r>
              <a:rPr lang="en-US" dirty="0" smtClean="0"/>
              <a:t>Became Chief, Radar Research &amp; Development Division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Alligator</a:t>
            </a:r>
            <a:endParaRPr lang="en-US" dirty="0"/>
          </a:p>
        </p:txBody>
      </p:sp>
      <p:pic>
        <p:nvPicPr>
          <p:cNvPr id="6" name="Alligator_dance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22902" y="1143000"/>
            <a:ext cx="7282898" cy="5583555"/>
          </a:xfrm>
          <a:prstGeom prst="rect">
            <a:avLst/>
          </a:prstGeom>
        </p:spPr>
      </p:pic>
      <p:pic>
        <p:nvPicPr>
          <p:cNvPr id="8" name="But It's Alrigh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0668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mute="1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Dogs?</a:t>
            </a:r>
            <a:endParaRPr lang="en-US" dirty="0"/>
          </a:p>
        </p:txBody>
      </p:sp>
      <p:pic>
        <p:nvPicPr>
          <p:cNvPr id="4" name="Content Placeholder 3" descr="Saus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524000"/>
            <a:ext cx="3429000" cy="2771775"/>
          </a:xfrm>
        </p:spPr>
      </p:pic>
      <p:pic>
        <p:nvPicPr>
          <p:cNvPr id="5" name="Picture 4" descr="j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447800"/>
            <a:ext cx="2271713" cy="3028951"/>
          </a:xfrm>
          <a:prstGeom prst="rect">
            <a:avLst/>
          </a:prstGeom>
        </p:spPr>
      </p:pic>
      <p:sp>
        <p:nvSpPr>
          <p:cNvPr id="6" name="Plus 5"/>
          <p:cNvSpPr/>
          <p:nvPr/>
        </p:nvSpPr>
        <p:spPr>
          <a:xfrm>
            <a:off x="3810000" y="2286000"/>
            <a:ext cx="914400" cy="91440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14400" y="4419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Hot Links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4572000"/>
            <a:ext cx="26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Jalapeño Jam</a:t>
            </a:r>
            <a:endParaRPr lang="en-US" sz="3600" dirty="0"/>
          </a:p>
        </p:txBody>
      </p:sp>
      <p:sp>
        <p:nvSpPr>
          <p:cNvPr id="9" name="Equal 8"/>
          <p:cNvSpPr/>
          <p:nvPr/>
        </p:nvSpPr>
        <p:spPr>
          <a:xfrm>
            <a:off x="7620000" y="2286000"/>
            <a:ext cx="914400" cy="914400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5638800"/>
            <a:ext cx="7096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One of the Hottest Hot Dogs Ever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Supportive</a:t>
            </a:r>
          </a:p>
          <a:p>
            <a:r>
              <a:rPr lang="en-US" dirty="0" smtClean="0"/>
              <a:t>Collaborative</a:t>
            </a:r>
          </a:p>
          <a:p>
            <a:r>
              <a:rPr lang="en-US" dirty="0" smtClean="0"/>
              <a:t>A Great Boss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NSSL Sign Group2 -  2006_06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219200"/>
            <a:ext cx="5867401" cy="3901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3886200"/>
            <a:ext cx="67645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</a:t>
            </a:r>
          </a:p>
          <a:p>
            <a:pPr algn="ctr"/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Enjoy your Retirement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 descr="dop_press_jk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152400"/>
            <a:ext cx="5390388" cy="3740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op_press_jk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513109"/>
            <a:ext cx="9144000" cy="6344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op_press_jk.tif"/>
          <p:cNvPicPr>
            <a:picLocks noChangeAspect="1"/>
          </p:cNvPicPr>
          <p:nvPr/>
        </p:nvPicPr>
        <p:blipFill>
          <a:blip r:embed="rId2" cstate="print"/>
          <a:srcRect l="60833" t="36349" r="9167" b="24019"/>
          <a:stretch>
            <a:fillRect/>
          </a:stretch>
        </p:blipFill>
        <p:spPr>
          <a:xfrm>
            <a:off x="990599" y="0"/>
            <a:ext cx="74814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127</Words>
  <Application>Microsoft Office PowerPoint</Application>
  <PresentationFormat>On-screen Show (4:3)</PresentationFormat>
  <Paragraphs>25</Paragraphs>
  <Slides>8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James F. Kimpel</vt:lpstr>
      <vt:lpstr>History (32 years)</vt:lpstr>
      <vt:lpstr>The Alligator</vt:lpstr>
      <vt:lpstr>Hot Dogs?</vt:lpstr>
      <vt:lpstr>Qualities</vt:lpstr>
      <vt:lpstr>Slide 6</vt:lpstr>
      <vt:lpstr>Slide 7</vt:lpstr>
      <vt:lpstr>Slide 8</vt:lpstr>
    </vt:vector>
  </TitlesOfParts>
  <Company>NSSL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James F. Kimpel</dc:title>
  <dc:creator>Doug.Forsyth</dc:creator>
  <cp:lastModifiedBy>NSSL</cp:lastModifiedBy>
  <cp:revision>15</cp:revision>
  <dcterms:created xsi:type="dcterms:W3CDTF">2010-06-09T18:08:22Z</dcterms:created>
  <dcterms:modified xsi:type="dcterms:W3CDTF">2010-06-18T22:01:25Z</dcterms:modified>
</cp:coreProperties>
</file>